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5"/>
  </p:notesMasterIdLst>
  <p:sldIdLst>
    <p:sldId id="256" r:id="rId2"/>
    <p:sldId id="257" r:id="rId3"/>
    <p:sldId id="258" r:id="rId4"/>
  </p:sldIdLst>
  <p:sldSz cx="18288000" cy="10287000"/>
  <p:notesSz cx="6858000" cy="9144000"/>
  <p:custDataLst>
    <p:tags r:id="rId6"/>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240">
          <p15:clr>
            <a:srgbClr val="747775"/>
          </p15:clr>
        </p15:guide>
        <p15:guide id="2" pos="576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970" y="271"/>
      </p:cViewPr>
      <p:guideLst>
        <p:guide orient="horz" pos="3240"/>
        <p:guide pos="57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gs" Target="tags/tag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df16be0057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df16be0057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a:extLst>
            <a:ext uri="{FF2B5EF4-FFF2-40B4-BE49-F238E27FC236}">
              <a16:creationId xmlns:a16="http://schemas.microsoft.com/office/drawing/2014/main" id="{68539813-B70D-899C-4FD7-871EC95A7EE0}"/>
            </a:ext>
          </a:extLst>
        </p:cNvPr>
        <p:cNvGrpSpPr/>
        <p:nvPr/>
      </p:nvGrpSpPr>
      <p:grpSpPr>
        <a:xfrm>
          <a:off x="0" y="0"/>
          <a:ext cx="0" cy="0"/>
          <a:chOff x="0" y="0"/>
          <a:chExt cx="0" cy="0"/>
        </a:xfrm>
      </p:grpSpPr>
      <p:sp>
        <p:nvSpPr>
          <p:cNvPr id="57" name="Google Shape;57;g3df16be0057_0_13:notes">
            <a:extLst>
              <a:ext uri="{FF2B5EF4-FFF2-40B4-BE49-F238E27FC236}">
                <a16:creationId xmlns:a16="http://schemas.microsoft.com/office/drawing/2014/main" id="{27A420BF-E7A5-95C1-D283-A34EB569262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df16be0057_0_13:notes">
            <a:extLst>
              <a:ext uri="{FF2B5EF4-FFF2-40B4-BE49-F238E27FC236}">
                <a16:creationId xmlns:a16="http://schemas.microsoft.com/office/drawing/2014/main" id="{B9C5F150-AB9B-02E8-A74F-72DD974EE1E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8745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623417" y="1489150"/>
            <a:ext cx="17041200" cy="4105200"/>
          </a:xfrm>
          <a:prstGeom prst="rect">
            <a:avLst/>
          </a:prstGeom>
        </p:spPr>
        <p:txBody>
          <a:bodyPr spcFirstLastPara="1" wrap="square" lIns="182850" tIns="182850" rIns="182850" bIns="182850" anchor="b" anchorCtr="0">
            <a:normAutofit/>
          </a:bodyPr>
          <a:lstStyle>
            <a:lvl1pPr lvl="0" algn="ctr">
              <a:spcBef>
                <a:spcPts val="0"/>
              </a:spcBef>
              <a:spcAft>
                <a:spcPts val="0"/>
              </a:spcAft>
              <a:buSzPts val="10400"/>
              <a:buNone/>
              <a:defRPr sz="10400"/>
            </a:lvl1pPr>
            <a:lvl2pPr lvl="1" algn="ctr">
              <a:spcBef>
                <a:spcPts val="0"/>
              </a:spcBef>
              <a:spcAft>
                <a:spcPts val="0"/>
              </a:spcAft>
              <a:buSzPts val="10400"/>
              <a:buNone/>
              <a:defRPr sz="10400"/>
            </a:lvl2pPr>
            <a:lvl3pPr lvl="2" algn="ctr">
              <a:spcBef>
                <a:spcPts val="0"/>
              </a:spcBef>
              <a:spcAft>
                <a:spcPts val="0"/>
              </a:spcAft>
              <a:buSzPts val="10400"/>
              <a:buNone/>
              <a:defRPr sz="10400"/>
            </a:lvl3pPr>
            <a:lvl4pPr lvl="3" algn="ctr">
              <a:spcBef>
                <a:spcPts val="0"/>
              </a:spcBef>
              <a:spcAft>
                <a:spcPts val="0"/>
              </a:spcAft>
              <a:buSzPts val="10400"/>
              <a:buNone/>
              <a:defRPr sz="10400"/>
            </a:lvl4pPr>
            <a:lvl5pPr lvl="4" algn="ctr">
              <a:spcBef>
                <a:spcPts val="0"/>
              </a:spcBef>
              <a:spcAft>
                <a:spcPts val="0"/>
              </a:spcAft>
              <a:buSzPts val="10400"/>
              <a:buNone/>
              <a:defRPr sz="10400"/>
            </a:lvl5pPr>
            <a:lvl6pPr lvl="5" algn="ctr">
              <a:spcBef>
                <a:spcPts val="0"/>
              </a:spcBef>
              <a:spcAft>
                <a:spcPts val="0"/>
              </a:spcAft>
              <a:buSzPts val="10400"/>
              <a:buNone/>
              <a:defRPr sz="10400"/>
            </a:lvl6pPr>
            <a:lvl7pPr lvl="6" algn="ctr">
              <a:spcBef>
                <a:spcPts val="0"/>
              </a:spcBef>
              <a:spcAft>
                <a:spcPts val="0"/>
              </a:spcAft>
              <a:buSzPts val="10400"/>
              <a:buNone/>
              <a:defRPr sz="10400"/>
            </a:lvl7pPr>
            <a:lvl8pPr lvl="7" algn="ctr">
              <a:spcBef>
                <a:spcPts val="0"/>
              </a:spcBef>
              <a:spcAft>
                <a:spcPts val="0"/>
              </a:spcAft>
              <a:buSzPts val="10400"/>
              <a:buNone/>
              <a:defRPr sz="10400"/>
            </a:lvl8pPr>
            <a:lvl9pPr lvl="8" algn="ctr">
              <a:spcBef>
                <a:spcPts val="0"/>
              </a:spcBef>
              <a:spcAft>
                <a:spcPts val="0"/>
              </a:spcAft>
              <a:buSzPts val="10400"/>
              <a:buNone/>
              <a:defRPr sz="10400"/>
            </a:lvl9pPr>
          </a:lstStyle>
          <a:p>
            <a:endParaRPr/>
          </a:p>
        </p:txBody>
      </p:sp>
      <p:sp>
        <p:nvSpPr>
          <p:cNvPr id="11" name="Google Shape;11;p2"/>
          <p:cNvSpPr txBox="1">
            <a:spLocks noGrp="1"/>
          </p:cNvSpPr>
          <p:nvPr>
            <p:ph type="subTitle" idx="1"/>
          </p:nvPr>
        </p:nvSpPr>
        <p:spPr>
          <a:xfrm>
            <a:off x="623400" y="5668250"/>
            <a:ext cx="17041200" cy="1585200"/>
          </a:xfrm>
          <a:prstGeom prst="rect">
            <a:avLst/>
          </a:prstGeom>
        </p:spPr>
        <p:txBody>
          <a:bodyPr spcFirstLastPara="1" wrap="square" lIns="182850" tIns="182850" rIns="182850" bIns="182850" anchor="t" anchorCtr="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a:endParaRPr/>
          </a:p>
        </p:txBody>
      </p:sp>
      <p:sp>
        <p:nvSpPr>
          <p:cNvPr id="12" name="Google Shape;12;p2"/>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623400" y="2212250"/>
            <a:ext cx="17041200" cy="3927000"/>
          </a:xfrm>
          <a:prstGeom prst="rect">
            <a:avLst/>
          </a:prstGeom>
        </p:spPr>
        <p:txBody>
          <a:bodyPr spcFirstLastPara="1" wrap="square" lIns="182850" tIns="182850" rIns="182850" bIns="182850" anchor="b" anchorCtr="0">
            <a:normAutofit/>
          </a:bodyPr>
          <a:lstStyle>
            <a:lvl1pPr lvl="0" algn="ctr">
              <a:spcBef>
                <a:spcPts val="0"/>
              </a:spcBef>
              <a:spcAft>
                <a:spcPts val="0"/>
              </a:spcAft>
              <a:buSzPts val="24000"/>
              <a:buNone/>
              <a:defRPr sz="24000"/>
            </a:lvl1pPr>
            <a:lvl2pPr lvl="1" algn="ctr">
              <a:spcBef>
                <a:spcPts val="0"/>
              </a:spcBef>
              <a:spcAft>
                <a:spcPts val="0"/>
              </a:spcAft>
              <a:buSzPts val="24000"/>
              <a:buNone/>
              <a:defRPr sz="24000"/>
            </a:lvl2pPr>
            <a:lvl3pPr lvl="2" algn="ctr">
              <a:spcBef>
                <a:spcPts val="0"/>
              </a:spcBef>
              <a:spcAft>
                <a:spcPts val="0"/>
              </a:spcAft>
              <a:buSzPts val="24000"/>
              <a:buNone/>
              <a:defRPr sz="24000"/>
            </a:lvl3pPr>
            <a:lvl4pPr lvl="3" algn="ctr">
              <a:spcBef>
                <a:spcPts val="0"/>
              </a:spcBef>
              <a:spcAft>
                <a:spcPts val="0"/>
              </a:spcAft>
              <a:buSzPts val="24000"/>
              <a:buNone/>
              <a:defRPr sz="24000"/>
            </a:lvl4pPr>
            <a:lvl5pPr lvl="4" algn="ctr">
              <a:spcBef>
                <a:spcPts val="0"/>
              </a:spcBef>
              <a:spcAft>
                <a:spcPts val="0"/>
              </a:spcAft>
              <a:buSzPts val="24000"/>
              <a:buNone/>
              <a:defRPr sz="24000"/>
            </a:lvl5pPr>
            <a:lvl6pPr lvl="5" algn="ctr">
              <a:spcBef>
                <a:spcPts val="0"/>
              </a:spcBef>
              <a:spcAft>
                <a:spcPts val="0"/>
              </a:spcAft>
              <a:buSzPts val="24000"/>
              <a:buNone/>
              <a:defRPr sz="24000"/>
            </a:lvl6pPr>
            <a:lvl7pPr lvl="6" algn="ctr">
              <a:spcBef>
                <a:spcPts val="0"/>
              </a:spcBef>
              <a:spcAft>
                <a:spcPts val="0"/>
              </a:spcAft>
              <a:buSzPts val="24000"/>
              <a:buNone/>
              <a:defRPr sz="24000"/>
            </a:lvl7pPr>
            <a:lvl8pPr lvl="7" algn="ctr">
              <a:spcBef>
                <a:spcPts val="0"/>
              </a:spcBef>
              <a:spcAft>
                <a:spcPts val="0"/>
              </a:spcAft>
              <a:buSzPts val="24000"/>
              <a:buNone/>
              <a:defRPr sz="24000"/>
            </a:lvl8pPr>
            <a:lvl9pPr lvl="8" algn="ctr">
              <a:spcBef>
                <a:spcPts val="0"/>
              </a:spcBef>
              <a:spcAft>
                <a:spcPts val="0"/>
              </a:spcAft>
              <a:buSzPts val="24000"/>
              <a:buNone/>
              <a:defRPr sz="24000"/>
            </a:lvl9pPr>
          </a:lstStyle>
          <a:p>
            <a:r>
              <a:t>xx%</a:t>
            </a:r>
          </a:p>
        </p:txBody>
      </p:sp>
      <p:sp>
        <p:nvSpPr>
          <p:cNvPr id="46" name="Google Shape;46;p11"/>
          <p:cNvSpPr txBox="1">
            <a:spLocks noGrp="1"/>
          </p:cNvSpPr>
          <p:nvPr>
            <p:ph type="body" idx="1"/>
          </p:nvPr>
        </p:nvSpPr>
        <p:spPr>
          <a:xfrm>
            <a:off x="623400" y="6304450"/>
            <a:ext cx="17041200" cy="2601600"/>
          </a:xfrm>
          <a:prstGeom prst="rect">
            <a:avLst/>
          </a:prstGeom>
        </p:spPr>
        <p:txBody>
          <a:bodyPr spcFirstLastPara="1" wrap="square" lIns="182850" tIns="182850" rIns="182850" bIns="182850" anchor="t" anchorCtr="0">
            <a:normAutofit/>
          </a:bodyPr>
          <a:lstStyle>
            <a:lvl1pPr marL="457200" lvl="0" indent="-457200" algn="ctr">
              <a:spcBef>
                <a:spcPts val="0"/>
              </a:spcBef>
              <a:spcAft>
                <a:spcPts val="0"/>
              </a:spcAft>
              <a:buSzPts val="3600"/>
              <a:buChar char="●"/>
              <a:defRPr sz="3600"/>
            </a:lvl1pPr>
            <a:lvl2pPr marL="914400" lvl="1" indent="-406400" algn="ctr">
              <a:spcBef>
                <a:spcPts val="0"/>
              </a:spcBef>
              <a:spcAft>
                <a:spcPts val="0"/>
              </a:spcAft>
              <a:buSzPts val="2800"/>
              <a:buChar char="○"/>
              <a:defRPr sz="2800"/>
            </a:lvl2pPr>
            <a:lvl3pPr marL="1371600" lvl="2" indent="-406400" algn="ctr">
              <a:spcBef>
                <a:spcPts val="0"/>
              </a:spcBef>
              <a:spcAft>
                <a:spcPts val="0"/>
              </a:spcAft>
              <a:buSzPts val="2800"/>
              <a:buChar char="■"/>
              <a:defRPr sz="2800"/>
            </a:lvl3pPr>
            <a:lvl4pPr marL="1828800" lvl="3" indent="-406400" algn="ctr">
              <a:spcBef>
                <a:spcPts val="0"/>
              </a:spcBef>
              <a:spcAft>
                <a:spcPts val="0"/>
              </a:spcAft>
              <a:buSzPts val="2800"/>
              <a:buChar char="●"/>
              <a:defRPr sz="2800"/>
            </a:lvl4pPr>
            <a:lvl5pPr marL="2286000" lvl="4" indent="-406400" algn="ctr">
              <a:spcBef>
                <a:spcPts val="0"/>
              </a:spcBef>
              <a:spcAft>
                <a:spcPts val="0"/>
              </a:spcAft>
              <a:buSzPts val="2800"/>
              <a:buChar char="○"/>
              <a:defRPr sz="2800"/>
            </a:lvl5pPr>
            <a:lvl6pPr marL="2743200" lvl="5" indent="-406400" algn="ctr">
              <a:spcBef>
                <a:spcPts val="0"/>
              </a:spcBef>
              <a:spcAft>
                <a:spcPts val="0"/>
              </a:spcAft>
              <a:buSzPts val="2800"/>
              <a:buChar char="■"/>
              <a:defRPr sz="2800"/>
            </a:lvl6pPr>
            <a:lvl7pPr marL="3200400" lvl="6" indent="-406400" algn="ctr">
              <a:spcBef>
                <a:spcPts val="0"/>
              </a:spcBef>
              <a:spcAft>
                <a:spcPts val="0"/>
              </a:spcAft>
              <a:buSzPts val="2800"/>
              <a:buChar char="●"/>
              <a:defRPr sz="2800"/>
            </a:lvl7pPr>
            <a:lvl8pPr marL="3657600" lvl="7" indent="-406400" algn="ctr">
              <a:spcBef>
                <a:spcPts val="0"/>
              </a:spcBef>
              <a:spcAft>
                <a:spcPts val="0"/>
              </a:spcAft>
              <a:buSzPts val="2800"/>
              <a:buChar char="○"/>
              <a:defRPr sz="2800"/>
            </a:lvl8pPr>
            <a:lvl9pPr marL="4114800" lvl="8" indent="-406400" algn="ctr">
              <a:spcBef>
                <a:spcPts val="0"/>
              </a:spcBef>
              <a:spcAft>
                <a:spcPts val="0"/>
              </a:spcAft>
              <a:buSzPts val="2800"/>
              <a:buChar char="■"/>
              <a:defRPr sz="2800"/>
            </a:lvl9pPr>
          </a:lstStyle>
          <a:p>
            <a:endParaRPr/>
          </a:p>
        </p:txBody>
      </p:sp>
      <p:sp>
        <p:nvSpPr>
          <p:cNvPr id="47" name="Google Shape;47;p11"/>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623400" y="4301700"/>
            <a:ext cx="17041200" cy="1683600"/>
          </a:xfrm>
          <a:prstGeom prst="rect">
            <a:avLst/>
          </a:prstGeom>
        </p:spPr>
        <p:txBody>
          <a:bodyPr spcFirstLastPara="1" wrap="square" lIns="182850" tIns="182850" rIns="182850" bIns="182850" anchor="ctr" anchorCtr="0">
            <a:normAutofit/>
          </a:bodyPr>
          <a:lstStyle>
            <a:lvl1pPr lvl="0" algn="ctr">
              <a:spcBef>
                <a:spcPts val="0"/>
              </a:spcBef>
              <a:spcAft>
                <a:spcPts val="0"/>
              </a:spcAft>
              <a:buSzPts val="7200"/>
              <a:buNone/>
              <a:defRPr sz="7200"/>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endParaRPr/>
          </a:p>
        </p:txBody>
      </p:sp>
      <p:sp>
        <p:nvSpPr>
          <p:cNvPr id="15" name="Google Shape;15;p3"/>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623400" y="890050"/>
            <a:ext cx="17041200" cy="1145400"/>
          </a:xfrm>
          <a:prstGeom prst="rect">
            <a:avLst/>
          </a:prstGeom>
        </p:spPr>
        <p:txBody>
          <a:bodyPr spcFirstLastPara="1" wrap="square" lIns="182850" tIns="182850" rIns="182850" bIns="182850" anchor="t" anchorCtr="0">
            <a:normAutofit/>
          </a:bodyPr>
          <a:lstStyle>
            <a:lvl1pPr lvl="0">
              <a:spcBef>
                <a:spcPts val="0"/>
              </a:spcBef>
              <a:spcAft>
                <a:spcPts val="0"/>
              </a:spcAft>
              <a:buSzPts val="5600"/>
              <a:buNone/>
              <a:defRPr sz="5600"/>
            </a:lvl1pPr>
            <a:lvl2pPr lvl="1">
              <a:spcBef>
                <a:spcPts val="0"/>
              </a:spcBef>
              <a:spcAft>
                <a:spcPts val="0"/>
              </a:spcAft>
              <a:buSzPts val="5600"/>
              <a:buNone/>
              <a:defRPr sz="5600"/>
            </a:lvl2pPr>
            <a:lvl3pPr lvl="2">
              <a:spcBef>
                <a:spcPts val="0"/>
              </a:spcBef>
              <a:spcAft>
                <a:spcPts val="0"/>
              </a:spcAft>
              <a:buSzPts val="5600"/>
              <a:buNone/>
              <a:defRPr sz="5600"/>
            </a:lvl3pPr>
            <a:lvl4pPr lvl="3">
              <a:spcBef>
                <a:spcPts val="0"/>
              </a:spcBef>
              <a:spcAft>
                <a:spcPts val="0"/>
              </a:spcAft>
              <a:buSzPts val="5600"/>
              <a:buNone/>
              <a:defRPr sz="5600"/>
            </a:lvl4pPr>
            <a:lvl5pPr lvl="4">
              <a:spcBef>
                <a:spcPts val="0"/>
              </a:spcBef>
              <a:spcAft>
                <a:spcPts val="0"/>
              </a:spcAft>
              <a:buSzPts val="5600"/>
              <a:buNone/>
              <a:defRPr sz="5600"/>
            </a:lvl5pPr>
            <a:lvl6pPr lvl="5">
              <a:spcBef>
                <a:spcPts val="0"/>
              </a:spcBef>
              <a:spcAft>
                <a:spcPts val="0"/>
              </a:spcAft>
              <a:buSzPts val="5600"/>
              <a:buNone/>
              <a:defRPr sz="5600"/>
            </a:lvl6pPr>
            <a:lvl7pPr lvl="6">
              <a:spcBef>
                <a:spcPts val="0"/>
              </a:spcBef>
              <a:spcAft>
                <a:spcPts val="0"/>
              </a:spcAft>
              <a:buSzPts val="5600"/>
              <a:buNone/>
              <a:defRPr sz="5600"/>
            </a:lvl7pPr>
            <a:lvl8pPr lvl="7">
              <a:spcBef>
                <a:spcPts val="0"/>
              </a:spcBef>
              <a:spcAft>
                <a:spcPts val="0"/>
              </a:spcAft>
              <a:buSzPts val="5600"/>
              <a:buNone/>
              <a:defRPr sz="5600"/>
            </a:lvl8pPr>
            <a:lvl9pPr lvl="8">
              <a:spcBef>
                <a:spcPts val="0"/>
              </a:spcBef>
              <a:spcAft>
                <a:spcPts val="0"/>
              </a:spcAft>
              <a:buSzPts val="5600"/>
              <a:buNone/>
              <a:defRPr sz="5600"/>
            </a:lvl9pPr>
          </a:lstStyle>
          <a:p>
            <a:endParaRPr/>
          </a:p>
        </p:txBody>
      </p:sp>
      <p:sp>
        <p:nvSpPr>
          <p:cNvPr id="18" name="Google Shape;18;p4"/>
          <p:cNvSpPr txBox="1">
            <a:spLocks noGrp="1"/>
          </p:cNvSpPr>
          <p:nvPr>
            <p:ph type="body" idx="1"/>
          </p:nvPr>
        </p:nvSpPr>
        <p:spPr>
          <a:xfrm>
            <a:off x="623400" y="2304950"/>
            <a:ext cx="17041200" cy="6832800"/>
          </a:xfrm>
          <a:prstGeom prst="rect">
            <a:avLst/>
          </a:prstGeom>
        </p:spPr>
        <p:txBody>
          <a:bodyPr spcFirstLastPara="1" wrap="square" lIns="182850" tIns="182850" rIns="182850" bIns="182850" anchor="t" anchorCtr="0">
            <a:normAutofit/>
          </a:bodyPr>
          <a:lstStyle>
            <a:lvl1pPr marL="457200" lvl="0" indent="-457200">
              <a:spcBef>
                <a:spcPts val="0"/>
              </a:spcBef>
              <a:spcAft>
                <a:spcPts val="0"/>
              </a:spcAft>
              <a:buSzPts val="3600"/>
              <a:buChar char="●"/>
              <a:defRPr sz="3600"/>
            </a:lvl1pPr>
            <a:lvl2pPr marL="914400" lvl="1" indent="-406400">
              <a:spcBef>
                <a:spcPts val="0"/>
              </a:spcBef>
              <a:spcAft>
                <a:spcPts val="0"/>
              </a:spcAft>
              <a:buSzPts val="2800"/>
              <a:buChar char="○"/>
              <a:defRPr sz="2800"/>
            </a:lvl2pPr>
            <a:lvl3pPr marL="1371600" lvl="2" indent="-406400">
              <a:spcBef>
                <a:spcPts val="0"/>
              </a:spcBef>
              <a:spcAft>
                <a:spcPts val="0"/>
              </a:spcAft>
              <a:buSzPts val="2800"/>
              <a:buChar char="■"/>
              <a:defRPr sz="2800"/>
            </a:lvl3pPr>
            <a:lvl4pPr marL="1828800" lvl="3" indent="-406400">
              <a:spcBef>
                <a:spcPts val="0"/>
              </a:spcBef>
              <a:spcAft>
                <a:spcPts val="0"/>
              </a:spcAft>
              <a:buSzPts val="2800"/>
              <a:buChar char="●"/>
              <a:defRPr sz="2800"/>
            </a:lvl4pPr>
            <a:lvl5pPr marL="2286000" lvl="4" indent="-406400">
              <a:spcBef>
                <a:spcPts val="0"/>
              </a:spcBef>
              <a:spcAft>
                <a:spcPts val="0"/>
              </a:spcAft>
              <a:buSzPts val="2800"/>
              <a:buChar char="○"/>
              <a:defRPr sz="2800"/>
            </a:lvl5pPr>
            <a:lvl6pPr marL="2743200" lvl="5" indent="-406400">
              <a:spcBef>
                <a:spcPts val="0"/>
              </a:spcBef>
              <a:spcAft>
                <a:spcPts val="0"/>
              </a:spcAft>
              <a:buSzPts val="2800"/>
              <a:buChar char="■"/>
              <a:defRPr sz="2800"/>
            </a:lvl6pPr>
            <a:lvl7pPr marL="3200400" lvl="6" indent="-406400">
              <a:spcBef>
                <a:spcPts val="0"/>
              </a:spcBef>
              <a:spcAft>
                <a:spcPts val="0"/>
              </a:spcAft>
              <a:buSzPts val="2800"/>
              <a:buChar char="●"/>
              <a:defRPr sz="2800"/>
            </a:lvl7pPr>
            <a:lvl8pPr marL="3657600" lvl="7" indent="-406400">
              <a:spcBef>
                <a:spcPts val="0"/>
              </a:spcBef>
              <a:spcAft>
                <a:spcPts val="0"/>
              </a:spcAft>
              <a:buSzPts val="2800"/>
              <a:buChar char="○"/>
              <a:defRPr sz="2800"/>
            </a:lvl8pPr>
            <a:lvl9pPr marL="4114800" lvl="8" indent="-406400">
              <a:spcBef>
                <a:spcPts val="0"/>
              </a:spcBef>
              <a:spcAft>
                <a:spcPts val="0"/>
              </a:spcAft>
              <a:buSzPts val="2800"/>
              <a:buChar char="■"/>
              <a:defRPr sz="2800"/>
            </a:lvl9pPr>
          </a:lstStyle>
          <a:p>
            <a:endParaRPr/>
          </a:p>
        </p:txBody>
      </p:sp>
      <p:sp>
        <p:nvSpPr>
          <p:cNvPr id="19" name="Google Shape;19;p4"/>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623400" y="890050"/>
            <a:ext cx="17041200" cy="1145400"/>
          </a:xfrm>
          <a:prstGeom prst="rect">
            <a:avLst/>
          </a:prstGeom>
        </p:spPr>
        <p:txBody>
          <a:bodyPr spcFirstLastPara="1" wrap="square" lIns="182850" tIns="182850" rIns="182850" bIns="182850" anchor="t" anchorCtr="0">
            <a:normAutofit/>
          </a:bodyPr>
          <a:lstStyle>
            <a:lvl1pPr lvl="0">
              <a:spcBef>
                <a:spcPts val="0"/>
              </a:spcBef>
              <a:spcAft>
                <a:spcPts val="0"/>
              </a:spcAft>
              <a:buSzPts val="5600"/>
              <a:buNone/>
              <a:defRPr sz="5600"/>
            </a:lvl1pPr>
            <a:lvl2pPr lvl="1">
              <a:spcBef>
                <a:spcPts val="0"/>
              </a:spcBef>
              <a:spcAft>
                <a:spcPts val="0"/>
              </a:spcAft>
              <a:buSzPts val="5600"/>
              <a:buNone/>
              <a:defRPr sz="5600"/>
            </a:lvl2pPr>
            <a:lvl3pPr lvl="2">
              <a:spcBef>
                <a:spcPts val="0"/>
              </a:spcBef>
              <a:spcAft>
                <a:spcPts val="0"/>
              </a:spcAft>
              <a:buSzPts val="5600"/>
              <a:buNone/>
              <a:defRPr sz="5600"/>
            </a:lvl3pPr>
            <a:lvl4pPr lvl="3">
              <a:spcBef>
                <a:spcPts val="0"/>
              </a:spcBef>
              <a:spcAft>
                <a:spcPts val="0"/>
              </a:spcAft>
              <a:buSzPts val="5600"/>
              <a:buNone/>
              <a:defRPr sz="5600"/>
            </a:lvl4pPr>
            <a:lvl5pPr lvl="4">
              <a:spcBef>
                <a:spcPts val="0"/>
              </a:spcBef>
              <a:spcAft>
                <a:spcPts val="0"/>
              </a:spcAft>
              <a:buSzPts val="5600"/>
              <a:buNone/>
              <a:defRPr sz="5600"/>
            </a:lvl5pPr>
            <a:lvl6pPr lvl="5">
              <a:spcBef>
                <a:spcPts val="0"/>
              </a:spcBef>
              <a:spcAft>
                <a:spcPts val="0"/>
              </a:spcAft>
              <a:buSzPts val="5600"/>
              <a:buNone/>
              <a:defRPr sz="5600"/>
            </a:lvl6pPr>
            <a:lvl7pPr lvl="6">
              <a:spcBef>
                <a:spcPts val="0"/>
              </a:spcBef>
              <a:spcAft>
                <a:spcPts val="0"/>
              </a:spcAft>
              <a:buSzPts val="5600"/>
              <a:buNone/>
              <a:defRPr sz="5600"/>
            </a:lvl7pPr>
            <a:lvl8pPr lvl="7">
              <a:spcBef>
                <a:spcPts val="0"/>
              </a:spcBef>
              <a:spcAft>
                <a:spcPts val="0"/>
              </a:spcAft>
              <a:buSzPts val="5600"/>
              <a:buNone/>
              <a:defRPr sz="5600"/>
            </a:lvl8pPr>
            <a:lvl9pPr lvl="8">
              <a:spcBef>
                <a:spcPts val="0"/>
              </a:spcBef>
              <a:spcAft>
                <a:spcPts val="0"/>
              </a:spcAft>
              <a:buSzPts val="5600"/>
              <a:buNone/>
              <a:defRPr sz="5600"/>
            </a:lvl9pPr>
          </a:lstStyle>
          <a:p>
            <a:endParaRPr/>
          </a:p>
        </p:txBody>
      </p:sp>
      <p:sp>
        <p:nvSpPr>
          <p:cNvPr id="22" name="Google Shape;22;p5"/>
          <p:cNvSpPr txBox="1">
            <a:spLocks noGrp="1"/>
          </p:cNvSpPr>
          <p:nvPr>
            <p:ph type="body" idx="1"/>
          </p:nvPr>
        </p:nvSpPr>
        <p:spPr>
          <a:xfrm>
            <a:off x="623400" y="2304950"/>
            <a:ext cx="7999800" cy="6832800"/>
          </a:xfrm>
          <a:prstGeom prst="rect">
            <a:avLst/>
          </a:prstGeom>
        </p:spPr>
        <p:txBody>
          <a:bodyPr spcFirstLastPara="1" wrap="square" lIns="182850" tIns="182850" rIns="182850" bIns="182850" anchor="t" anchorCtr="0">
            <a:normAutofit/>
          </a:bodyPr>
          <a:lstStyle>
            <a:lvl1pPr marL="457200" lvl="0" indent="-406400">
              <a:spcBef>
                <a:spcPts val="0"/>
              </a:spcBef>
              <a:spcAft>
                <a:spcPts val="0"/>
              </a:spcAft>
              <a:buSzPts val="2800"/>
              <a:buChar char="●"/>
              <a:defRPr sz="2800"/>
            </a:lvl1pPr>
            <a:lvl2pPr marL="914400" lvl="1" indent="-381000">
              <a:spcBef>
                <a:spcPts val="0"/>
              </a:spcBef>
              <a:spcAft>
                <a:spcPts val="0"/>
              </a:spcAft>
              <a:buSzPts val="2400"/>
              <a:buChar char="○"/>
              <a:defRPr sz="2400"/>
            </a:lvl2pPr>
            <a:lvl3pPr marL="1371600" lvl="2" indent="-381000">
              <a:spcBef>
                <a:spcPts val="0"/>
              </a:spcBef>
              <a:spcAft>
                <a:spcPts val="0"/>
              </a:spcAft>
              <a:buSzPts val="2400"/>
              <a:buChar char="■"/>
              <a:defRPr sz="2400"/>
            </a:lvl3pPr>
            <a:lvl4pPr marL="1828800" lvl="3" indent="-381000">
              <a:spcBef>
                <a:spcPts val="0"/>
              </a:spcBef>
              <a:spcAft>
                <a:spcPts val="0"/>
              </a:spcAft>
              <a:buSzPts val="2400"/>
              <a:buChar char="●"/>
              <a:defRPr sz="2400"/>
            </a:lvl4pPr>
            <a:lvl5pPr marL="2286000" lvl="4" indent="-381000">
              <a:spcBef>
                <a:spcPts val="0"/>
              </a:spcBef>
              <a:spcAft>
                <a:spcPts val="0"/>
              </a:spcAft>
              <a:buSzPts val="2400"/>
              <a:buChar char="○"/>
              <a:defRPr sz="2400"/>
            </a:lvl5pPr>
            <a:lvl6pPr marL="2743200" lvl="5" indent="-381000">
              <a:spcBef>
                <a:spcPts val="0"/>
              </a:spcBef>
              <a:spcAft>
                <a:spcPts val="0"/>
              </a:spcAft>
              <a:buSzPts val="2400"/>
              <a:buChar char="■"/>
              <a:defRPr sz="2400"/>
            </a:lvl6pPr>
            <a:lvl7pPr marL="3200400" lvl="6" indent="-381000">
              <a:spcBef>
                <a:spcPts val="0"/>
              </a:spcBef>
              <a:spcAft>
                <a:spcPts val="0"/>
              </a:spcAft>
              <a:buSzPts val="2400"/>
              <a:buChar char="●"/>
              <a:defRPr sz="2400"/>
            </a:lvl7pPr>
            <a:lvl8pPr marL="3657600" lvl="7" indent="-381000">
              <a:spcBef>
                <a:spcPts val="0"/>
              </a:spcBef>
              <a:spcAft>
                <a:spcPts val="0"/>
              </a:spcAft>
              <a:buSzPts val="2400"/>
              <a:buChar char="○"/>
              <a:defRPr sz="2400"/>
            </a:lvl8pPr>
            <a:lvl9pPr marL="4114800" lvl="8" indent="-381000">
              <a:spcBef>
                <a:spcPts val="0"/>
              </a:spcBef>
              <a:spcAft>
                <a:spcPts val="0"/>
              </a:spcAft>
              <a:buSzPts val="2400"/>
              <a:buChar char="■"/>
              <a:defRPr sz="2400"/>
            </a:lvl9pPr>
          </a:lstStyle>
          <a:p>
            <a:endParaRPr/>
          </a:p>
        </p:txBody>
      </p:sp>
      <p:sp>
        <p:nvSpPr>
          <p:cNvPr id="23" name="Google Shape;23;p5"/>
          <p:cNvSpPr txBox="1">
            <a:spLocks noGrp="1"/>
          </p:cNvSpPr>
          <p:nvPr>
            <p:ph type="body" idx="2"/>
          </p:nvPr>
        </p:nvSpPr>
        <p:spPr>
          <a:xfrm>
            <a:off x="9664800" y="2304950"/>
            <a:ext cx="7999800" cy="6832800"/>
          </a:xfrm>
          <a:prstGeom prst="rect">
            <a:avLst/>
          </a:prstGeom>
        </p:spPr>
        <p:txBody>
          <a:bodyPr spcFirstLastPara="1" wrap="square" lIns="182850" tIns="182850" rIns="182850" bIns="182850" anchor="t" anchorCtr="0">
            <a:normAutofit/>
          </a:bodyPr>
          <a:lstStyle>
            <a:lvl1pPr marL="457200" lvl="0" indent="-406400">
              <a:spcBef>
                <a:spcPts val="0"/>
              </a:spcBef>
              <a:spcAft>
                <a:spcPts val="0"/>
              </a:spcAft>
              <a:buSzPts val="2800"/>
              <a:buChar char="●"/>
              <a:defRPr sz="2800"/>
            </a:lvl1pPr>
            <a:lvl2pPr marL="914400" lvl="1" indent="-381000">
              <a:spcBef>
                <a:spcPts val="0"/>
              </a:spcBef>
              <a:spcAft>
                <a:spcPts val="0"/>
              </a:spcAft>
              <a:buSzPts val="2400"/>
              <a:buChar char="○"/>
              <a:defRPr sz="2400"/>
            </a:lvl2pPr>
            <a:lvl3pPr marL="1371600" lvl="2" indent="-381000">
              <a:spcBef>
                <a:spcPts val="0"/>
              </a:spcBef>
              <a:spcAft>
                <a:spcPts val="0"/>
              </a:spcAft>
              <a:buSzPts val="2400"/>
              <a:buChar char="■"/>
              <a:defRPr sz="2400"/>
            </a:lvl3pPr>
            <a:lvl4pPr marL="1828800" lvl="3" indent="-381000">
              <a:spcBef>
                <a:spcPts val="0"/>
              </a:spcBef>
              <a:spcAft>
                <a:spcPts val="0"/>
              </a:spcAft>
              <a:buSzPts val="2400"/>
              <a:buChar char="●"/>
              <a:defRPr sz="2400"/>
            </a:lvl4pPr>
            <a:lvl5pPr marL="2286000" lvl="4" indent="-381000">
              <a:spcBef>
                <a:spcPts val="0"/>
              </a:spcBef>
              <a:spcAft>
                <a:spcPts val="0"/>
              </a:spcAft>
              <a:buSzPts val="2400"/>
              <a:buChar char="○"/>
              <a:defRPr sz="2400"/>
            </a:lvl5pPr>
            <a:lvl6pPr marL="2743200" lvl="5" indent="-381000">
              <a:spcBef>
                <a:spcPts val="0"/>
              </a:spcBef>
              <a:spcAft>
                <a:spcPts val="0"/>
              </a:spcAft>
              <a:buSzPts val="2400"/>
              <a:buChar char="■"/>
              <a:defRPr sz="2400"/>
            </a:lvl6pPr>
            <a:lvl7pPr marL="3200400" lvl="6" indent="-381000">
              <a:spcBef>
                <a:spcPts val="0"/>
              </a:spcBef>
              <a:spcAft>
                <a:spcPts val="0"/>
              </a:spcAft>
              <a:buSzPts val="2400"/>
              <a:buChar char="●"/>
              <a:defRPr sz="2400"/>
            </a:lvl7pPr>
            <a:lvl8pPr marL="3657600" lvl="7" indent="-381000">
              <a:spcBef>
                <a:spcPts val="0"/>
              </a:spcBef>
              <a:spcAft>
                <a:spcPts val="0"/>
              </a:spcAft>
              <a:buSzPts val="2400"/>
              <a:buChar char="○"/>
              <a:defRPr sz="2400"/>
            </a:lvl8pPr>
            <a:lvl9pPr marL="4114800" lvl="8" indent="-381000">
              <a:spcBef>
                <a:spcPts val="0"/>
              </a:spcBef>
              <a:spcAft>
                <a:spcPts val="0"/>
              </a:spcAft>
              <a:buSzPts val="2400"/>
              <a:buChar char="■"/>
              <a:defRPr sz="2400"/>
            </a:lvl9pPr>
          </a:lstStyle>
          <a:p>
            <a:endParaRPr/>
          </a:p>
        </p:txBody>
      </p:sp>
      <p:sp>
        <p:nvSpPr>
          <p:cNvPr id="24" name="Google Shape;24;p5"/>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23400" y="890050"/>
            <a:ext cx="17041200" cy="1145400"/>
          </a:xfrm>
          <a:prstGeom prst="rect">
            <a:avLst/>
          </a:prstGeom>
        </p:spPr>
        <p:txBody>
          <a:bodyPr spcFirstLastPara="1" wrap="square" lIns="182850" tIns="182850" rIns="182850" bIns="182850" anchor="t" anchorCtr="0">
            <a:normAutofit/>
          </a:bodyPr>
          <a:lstStyle>
            <a:lvl1pPr lvl="0">
              <a:spcBef>
                <a:spcPts val="0"/>
              </a:spcBef>
              <a:spcAft>
                <a:spcPts val="0"/>
              </a:spcAft>
              <a:buSzPts val="5600"/>
              <a:buNone/>
              <a:defRPr sz="5600"/>
            </a:lvl1pPr>
            <a:lvl2pPr lvl="1">
              <a:spcBef>
                <a:spcPts val="0"/>
              </a:spcBef>
              <a:spcAft>
                <a:spcPts val="0"/>
              </a:spcAft>
              <a:buSzPts val="5600"/>
              <a:buNone/>
              <a:defRPr sz="5600"/>
            </a:lvl2pPr>
            <a:lvl3pPr lvl="2">
              <a:spcBef>
                <a:spcPts val="0"/>
              </a:spcBef>
              <a:spcAft>
                <a:spcPts val="0"/>
              </a:spcAft>
              <a:buSzPts val="5600"/>
              <a:buNone/>
              <a:defRPr sz="5600"/>
            </a:lvl3pPr>
            <a:lvl4pPr lvl="3">
              <a:spcBef>
                <a:spcPts val="0"/>
              </a:spcBef>
              <a:spcAft>
                <a:spcPts val="0"/>
              </a:spcAft>
              <a:buSzPts val="5600"/>
              <a:buNone/>
              <a:defRPr sz="5600"/>
            </a:lvl4pPr>
            <a:lvl5pPr lvl="4">
              <a:spcBef>
                <a:spcPts val="0"/>
              </a:spcBef>
              <a:spcAft>
                <a:spcPts val="0"/>
              </a:spcAft>
              <a:buSzPts val="5600"/>
              <a:buNone/>
              <a:defRPr sz="5600"/>
            </a:lvl5pPr>
            <a:lvl6pPr lvl="5">
              <a:spcBef>
                <a:spcPts val="0"/>
              </a:spcBef>
              <a:spcAft>
                <a:spcPts val="0"/>
              </a:spcAft>
              <a:buSzPts val="5600"/>
              <a:buNone/>
              <a:defRPr sz="5600"/>
            </a:lvl6pPr>
            <a:lvl7pPr lvl="6">
              <a:spcBef>
                <a:spcPts val="0"/>
              </a:spcBef>
              <a:spcAft>
                <a:spcPts val="0"/>
              </a:spcAft>
              <a:buSzPts val="5600"/>
              <a:buNone/>
              <a:defRPr sz="5600"/>
            </a:lvl7pPr>
            <a:lvl8pPr lvl="7">
              <a:spcBef>
                <a:spcPts val="0"/>
              </a:spcBef>
              <a:spcAft>
                <a:spcPts val="0"/>
              </a:spcAft>
              <a:buSzPts val="5600"/>
              <a:buNone/>
              <a:defRPr sz="5600"/>
            </a:lvl8pPr>
            <a:lvl9pPr lvl="8">
              <a:spcBef>
                <a:spcPts val="0"/>
              </a:spcBef>
              <a:spcAft>
                <a:spcPts val="0"/>
              </a:spcAft>
              <a:buSzPts val="5600"/>
              <a:buNone/>
              <a:defRPr sz="5600"/>
            </a:lvl9pPr>
          </a:lstStyle>
          <a:p>
            <a:endParaRPr/>
          </a:p>
        </p:txBody>
      </p:sp>
      <p:sp>
        <p:nvSpPr>
          <p:cNvPr id="27" name="Google Shape;27;p6"/>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623400" y="1111200"/>
            <a:ext cx="5616000" cy="1511400"/>
          </a:xfrm>
          <a:prstGeom prst="rect">
            <a:avLst/>
          </a:prstGeom>
        </p:spPr>
        <p:txBody>
          <a:bodyPr spcFirstLastPara="1" wrap="square" lIns="182850" tIns="182850" rIns="182850" bIns="182850" anchor="b"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0" name="Google Shape;30;p7"/>
          <p:cNvSpPr txBox="1">
            <a:spLocks noGrp="1"/>
          </p:cNvSpPr>
          <p:nvPr>
            <p:ph type="body" idx="1"/>
          </p:nvPr>
        </p:nvSpPr>
        <p:spPr>
          <a:xfrm>
            <a:off x="623400" y="2779200"/>
            <a:ext cx="5616000" cy="6358800"/>
          </a:xfrm>
          <a:prstGeom prst="rect">
            <a:avLst/>
          </a:prstGeom>
        </p:spPr>
        <p:txBody>
          <a:bodyPr spcFirstLastPara="1" wrap="square" lIns="182850" tIns="182850" rIns="182850" bIns="182850" anchor="t" anchorCtr="0">
            <a:normAutofit/>
          </a:bodyPr>
          <a:lstStyle>
            <a:lvl1pPr marL="457200" lvl="0" indent="-381000">
              <a:spcBef>
                <a:spcPts val="0"/>
              </a:spcBef>
              <a:spcAft>
                <a:spcPts val="0"/>
              </a:spcAft>
              <a:buSzPts val="2400"/>
              <a:buChar char="●"/>
              <a:defRPr sz="2400"/>
            </a:lvl1pPr>
            <a:lvl2pPr marL="914400" lvl="1" indent="-381000">
              <a:spcBef>
                <a:spcPts val="0"/>
              </a:spcBef>
              <a:spcAft>
                <a:spcPts val="0"/>
              </a:spcAft>
              <a:buSzPts val="2400"/>
              <a:buChar char="○"/>
              <a:defRPr sz="2400"/>
            </a:lvl2pPr>
            <a:lvl3pPr marL="1371600" lvl="2" indent="-381000">
              <a:spcBef>
                <a:spcPts val="0"/>
              </a:spcBef>
              <a:spcAft>
                <a:spcPts val="0"/>
              </a:spcAft>
              <a:buSzPts val="2400"/>
              <a:buChar char="■"/>
              <a:defRPr sz="2400"/>
            </a:lvl3pPr>
            <a:lvl4pPr marL="1828800" lvl="3" indent="-381000">
              <a:spcBef>
                <a:spcPts val="0"/>
              </a:spcBef>
              <a:spcAft>
                <a:spcPts val="0"/>
              </a:spcAft>
              <a:buSzPts val="2400"/>
              <a:buChar char="●"/>
              <a:defRPr sz="2400"/>
            </a:lvl4pPr>
            <a:lvl5pPr marL="2286000" lvl="4" indent="-381000">
              <a:spcBef>
                <a:spcPts val="0"/>
              </a:spcBef>
              <a:spcAft>
                <a:spcPts val="0"/>
              </a:spcAft>
              <a:buSzPts val="2400"/>
              <a:buChar char="○"/>
              <a:defRPr sz="2400"/>
            </a:lvl5pPr>
            <a:lvl6pPr marL="2743200" lvl="5" indent="-381000">
              <a:spcBef>
                <a:spcPts val="0"/>
              </a:spcBef>
              <a:spcAft>
                <a:spcPts val="0"/>
              </a:spcAft>
              <a:buSzPts val="2400"/>
              <a:buChar char="■"/>
              <a:defRPr sz="2400"/>
            </a:lvl6pPr>
            <a:lvl7pPr marL="3200400" lvl="6" indent="-381000">
              <a:spcBef>
                <a:spcPts val="0"/>
              </a:spcBef>
              <a:spcAft>
                <a:spcPts val="0"/>
              </a:spcAft>
              <a:buSzPts val="2400"/>
              <a:buChar char="●"/>
              <a:defRPr sz="2400"/>
            </a:lvl7pPr>
            <a:lvl8pPr marL="3657600" lvl="7" indent="-381000">
              <a:spcBef>
                <a:spcPts val="0"/>
              </a:spcBef>
              <a:spcAft>
                <a:spcPts val="0"/>
              </a:spcAft>
              <a:buSzPts val="2400"/>
              <a:buChar char="○"/>
              <a:defRPr sz="2400"/>
            </a:lvl8pPr>
            <a:lvl9pPr marL="4114800" lvl="8" indent="-381000">
              <a:spcBef>
                <a:spcPts val="0"/>
              </a:spcBef>
              <a:spcAft>
                <a:spcPts val="0"/>
              </a:spcAft>
              <a:buSzPts val="2400"/>
              <a:buChar char="■"/>
              <a:defRPr sz="2400"/>
            </a:lvl9pPr>
          </a:lstStyle>
          <a:p>
            <a:endParaRPr/>
          </a:p>
        </p:txBody>
      </p:sp>
      <p:sp>
        <p:nvSpPr>
          <p:cNvPr id="31" name="Google Shape;31;p7"/>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980500" y="900300"/>
            <a:ext cx="12735600" cy="8181600"/>
          </a:xfrm>
          <a:prstGeom prst="rect">
            <a:avLst/>
          </a:prstGeom>
        </p:spPr>
        <p:txBody>
          <a:bodyPr spcFirstLastPara="1" wrap="square" lIns="182850" tIns="182850" rIns="182850" bIns="182850" anchor="ctr" anchorCtr="0">
            <a:normAutofit/>
          </a:bodyPr>
          <a:lstStyle>
            <a:lvl1pPr lvl="0">
              <a:spcBef>
                <a:spcPts val="0"/>
              </a:spcBef>
              <a:spcAft>
                <a:spcPts val="0"/>
              </a:spcAft>
              <a:buSzPts val="9600"/>
              <a:buNone/>
              <a:defRPr sz="9600"/>
            </a:lvl1pPr>
            <a:lvl2pPr lvl="1">
              <a:spcBef>
                <a:spcPts val="0"/>
              </a:spcBef>
              <a:spcAft>
                <a:spcPts val="0"/>
              </a:spcAft>
              <a:buSzPts val="9600"/>
              <a:buNone/>
              <a:defRPr sz="9600"/>
            </a:lvl2pPr>
            <a:lvl3pPr lvl="2">
              <a:spcBef>
                <a:spcPts val="0"/>
              </a:spcBef>
              <a:spcAft>
                <a:spcPts val="0"/>
              </a:spcAft>
              <a:buSzPts val="9600"/>
              <a:buNone/>
              <a:defRPr sz="9600"/>
            </a:lvl3pPr>
            <a:lvl4pPr lvl="3">
              <a:spcBef>
                <a:spcPts val="0"/>
              </a:spcBef>
              <a:spcAft>
                <a:spcPts val="0"/>
              </a:spcAft>
              <a:buSzPts val="9600"/>
              <a:buNone/>
              <a:defRPr sz="9600"/>
            </a:lvl4pPr>
            <a:lvl5pPr lvl="4">
              <a:spcBef>
                <a:spcPts val="0"/>
              </a:spcBef>
              <a:spcAft>
                <a:spcPts val="0"/>
              </a:spcAft>
              <a:buSzPts val="9600"/>
              <a:buNone/>
              <a:defRPr sz="9600"/>
            </a:lvl5pPr>
            <a:lvl6pPr lvl="5">
              <a:spcBef>
                <a:spcPts val="0"/>
              </a:spcBef>
              <a:spcAft>
                <a:spcPts val="0"/>
              </a:spcAft>
              <a:buSzPts val="9600"/>
              <a:buNone/>
              <a:defRPr sz="9600"/>
            </a:lvl6pPr>
            <a:lvl7pPr lvl="6">
              <a:spcBef>
                <a:spcPts val="0"/>
              </a:spcBef>
              <a:spcAft>
                <a:spcPts val="0"/>
              </a:spcAft>
              <a:buSzPts val="9600"/>
              <a:buNone/>
              <a:defRPr sz="9600"/>
            </a:lvl7pPr>
            <a:lvl8pPr lvl="7">
              <a:spcBef>
                <a:spcPts val="0"/>
              </a:spcBef>
              <a:spcAft>
                <a:spcPts val="0"/>
              </a:spcAft>
              <a:buSzPts val="9600"/>
              <a:buNone/>
              <a:defRPr sz="9600"/>
            </a:lvl8pPr>
            <a:lvl9pPr lvl="8">
              <a:spcBef>
                <a:spcPts val="0"/>
              </a:spcBef>
              <a:spcAft>
                <a:spcPts val="0"/>
              </a:spcAft>
              <a:buSzPts val="9600"/>
              <a:buNone/>
              <a:defRPr sz="9600"/>
            </a:lvl9pPr>
          </a:lstStyle>
          <a:p>
            <a:endParaRPr/>
          </a:p>
        </p:txBody>
      </p:sp>
      <p:sp>
        <p:nvSpPr>
          <p:cNvPr id="34" name="Google Shape;34;p8"/>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9144000" y="-250"/>
            <a:ext cx="9144000" cy="10287000"/>
          </a:xfrm>
          <a:prstGeom prst="rect">
            <a:avLst/>
          </a:pr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531000" y="2466350"/>
            <a:ext cx="8090400" cy="2964600"/>
          </a:xfrm>
          <a:prstGeom prst="rect">
            <a:avLst/>
          </a:prstGeom>
        </p:spPr>
        <p:txBody>
          <a:bodyPr spcFirstLastPara="1" wrap="square" lIns="182850" tIns="182850" rIns="182850" bIns="182850" anchor="b" anchorCtr="0">
            <a:normAutofit/>
          </a:bodyPr>
          <a:lstStyle>
            <a:lvl1pPr lvl="0" algn="ctr">
              <a:spcBef>
                <a:spcPts val="0"/>
              </a:spcBef>
              <a:spcAft>
                <a:spcPts val="0"/>
              </a:spcAft>
              <a:buSzPts val="8400"/>
              <a:buNone/>
              <a:defRPr sz="8400"/>
            </a:lvl1pPr>
            <a:lvl2pPr lvl="1" algn="ctr">
              <a:spcBef>
                <a:spcPts val="0"/>
              </a:spcBef>
              <a:spcAft>
                <a:spcPts val="0"/>
              </a:spcAft>
              <a:buSzPts val="8400"/>
              <a:buNone/>
              <a:defRPr sz="8400"/>
            </a:lvl2pPr>
            <a:lvl3pPr lvl="2" algn="ctr">
              <a:spcBef>
                <a:spcPts val="0"/>
              </a:spcBef>
              <a:spcAft>
                <a:spcPts val="0"/>
              </a:spcAft>
              <a:buSzPts val="8400"/>
              <a:buNone/>
              <a:defRPr sz="8400"/>
            </a:lvl3pPr>
            <a:lvl4pPr lvl="3" algn="ctr">
              <a:spcBef>
                <a:spcPts val="0"/>
              </a:spcBef>
              <a:spcAft>
                <a:spcPts val="0"/>
              </a:spcAft>
              <a:buSzPts val="8400"/>
              <a:buNone/>
              <a:defRPr sz="8400"/>
            </a:lvl4pPr>
            <a:lvl5pPr lvl="4" algn="ctr">
              <a:spcBef>
                <a:spcPts val="0"/>
              </a:spcBef>
              <a:spcAft>
                <a:spcPts val="0"/>
              </a:spcAft>
              <a:buSzPts val="8400"/>
              <a:buNone/>
              <a:defRPr sz="8400"/>
            </a:lvl5pPr>
            <a:lvl6pPr lvl="5" algn="ctr">
              <a:spcBef>
                <a:spcPts val="0"/>
              </a:spcBef>
              <a:spcAft>
                <a:spcPts val="0"/>
              </a:spcAft>
              <a:buSzPts val="8400"/>
              <a:buNone/>
              <a:defRPr sz="8400"/>
            </a:lvl6pPr>
            <a:lvl7pPr lvl="6" algn="ctr">
              <a:spcBef>
                <a:spcPts val="0"/>
              </a:spcBef>
              <a:spcAft>
                <a:spcPts val="0"/>
              </a:spcAft>
              <a:buSzPts val="8400"/>
              <a:buNone/>
              <a:defRPr sz="8400"/>
            </a:lvl7pPr>
            <a:lvl8pPr lvl="7" algn="ctr">
              <a:spcBef>
                <a:spcPts val="0"/>
              </a:spcBef>
              <a:spcAft>
                <a:spcPts val="0"/>
              </a:spcAft>
              <a:buSzPts val="8400"/>
              <a:buNone/>
              <a:defRPr sz="8400"/>
            </a:lvl8pPr>
            <a:lvl9pPr lvl="8" algn="ctr">
              <a:spcBef>
                <a:spcPts val="0"/>
              </a:spcBef>
              <a:spcAft>
                <a:spcPts val="0"/>
              </a:spcAft>
              <a:buSzPts val="8400"/>
              <a:buNone/>
              <a:defRPr sz="8400"/>
            </a:lvl9pPr>
          </a:lstStyle>
          <a:p>
            <a:endParaRPr/>
          </a:p>
        </p:txBody>
      </p:sp>
      <p:sp>
        <p:nvSpPr>
          <p:cNvPr id="38" name="Google Shape;38;p9"/>
          <p:cNvSpPr txBox="1">
            <a:spLocks noGrp="1"/>
          </p:cNvSpPr>
          <p:nvPr>
            <p:ph type="subTitle" idx="1"/>
          </p:nvPr>
        </p:nvSpPr>
        <p:spPr>
          <a:xfrm>
            <a:off x="531000" y="5606150"/>
            <a:ext cx="8090400" cy="2470200"/>
          </a:xfrm>
          <a:prstGeom prst="rect">
            <a:avLst/>
          </a:prstGeom>
        </p:spPr>
        <p:txBody>
          <a:bodyPr spcFirstLastPara="1" wrap="square" lIns="182850" tIns="182850" rIns="182850" bIns="182850" anchor="t"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9" name="Google Shape;39;p9"/>
          <p:cNvSpPr txBox="1">
            <a:spLocks noGrp="1"/>
          </p:cNvSpPr>
          <p:nvPr>
            <p:ph type="body" idx="2"/>
          </p:nvPr>
        </p:nvSpPr>
        <p:spPr>
          <a:xfrm>
            <a:off x="9879000" y="1448150"/>
            <a:ext cx="7674000" cy="7390200"/>
          </a:xfrm>
          <a:prstGeom prst="rect">
            <a:avLst/>
          </a:prstGeom>
        </p:spPr>
        <p:txBody>
          <a:bodyPr spcFirstLastPara="1" wrap="square" lIns="182850" tIns="182850" rIns="182850" bIns="182850" anchor="ctr" anchorCtr="0">
            <a:normAutofit/>
          </a:bodyPr>
          <a:lstStyle>
            <a:lvl1pPr marL="457200" lvl="0" indent="-457200">
              <a:spcBef>
                <a:spcPts val="0"/>
              </a:spcBef>
              <a:spcAft>
                <a:spcPts val="0"/>
              </a:spcAft>
              <a:buSzPts val="3600"/>
              <a:buChar char="●"/>
              <a:defRPr sz="3600"/>
            </a:lvl1pPr>
            <a:lvl2pPr marL="914400" lvl="1" indent="-406400">
              <a:spcBef>
                <a:spcPts val="0"/>
              </a:spcBef>
              <a:spcAft>
                <a:spcPts val="0"/>
              </a:spcAft>
              <a:buSzPts val="2800"/>
              <a:buChar char="○"/>
              <a:defRPr sz="2800"/>
            </a:lvl2pPr>
            <a:lvl3pPr marL="1371600" lvl="2" indent="-406400">
              <a:spcBef>
                <a:spcPts val="0"/>
              </a:spcBef>
              <a:spcAft>
                <a:spcPts val="0"/>
              </a:spcAft>
              <a:buSzPts val="2800"/>
              <a:buChar char="■"/>
              <a:defRPr sz="2800"/>
            </a:lvl3pPr>
            <a:lvl4pPr marL="1828800" lvl="3" indent="-406400">
              <a:spcBef>
                <a:spcPts val="0"/>
              </a:spcBef>
              <a:spcAft>
                <a:spcPts val="0"/>
              </a:spcAft>
              <a:buSzPts val="2800"/>
              <a:buChar char="●"/>
              <a:defRPr sz="2800"/>
            </a:lvl4pPr>
            <a:lvl5pPr marL="2286000" lvl="4" indent="-406400">
              <a:spcBef>
                <a:spcPts val="0"/>
              </a:spcBef>
              <a:spcAft>
                <a:spcPts val="0"/>
              </a:spcAft>
              <a:buSzPts val="2800"/>
              <a:buChar char="○"/>
              <a:defRPr sz="2800"/>
            </a:lvl5pPr>
            <a:lvl6pPr marL="2743200" lvl="5" indent="-406400">
              <a:spcBef>
                <a:spcPts val="0"/>
              </a:spcBef>
              <a:spcAft>
                <a:spcPts val="0"/>
              </a:spcAft>
              <a:buSzPts val="2800"/>
              <a:buChar char="■"/>
              <a:defRPr sz="2800"/>
            </a:lvl6pPr>
            <a:lvl7pPr marL="3200400" lvl="6" indent="-406400">
              <a:spcBef>
                <a:spcPts val="0"/>
              </a:spcBef>
              <a:spcAft>
                <a:spcPts val="0"/>
              </a:spcAft>
              <a:buSzPts val="2800"/>
              <a:buChar char="●"/>
              <a:defRPr sz="2800"/>
            </a:lvl7pPr>
            <a:lvl8pPr marL="3657600" lvl="7" indent="-406400">
              <a:spcBef>
                <a:spcPts val="0"/>
              </a:spcBef>
              <a:spcAft>
                <a:spcPts val="0"/>
              </a:spcAft>
              <a:buSzPts val="2800"/>
              <a:buChar char="○"/>
              <a:defRPr sz="2800"/>
            </a:lvl8pPr>
            <a:lvl9pPr marL="4114800" lvl="8" indent="-406400">
              <a:spcBef>
                <a:spcPts val="0"/>
              </a:spcBef>
              <a:spcAft>
                <a:spcPts val="0"/>
              </a:spcAft>
              <a:buSzPts val="2800"/>
              <a:buChar char="■"/>
              <a:defRPr sz="2800"/>
            </a:lvl9pPr>
          </a:lstStyle>
          <a:p>
            <a:endParaRPr/>
          </a:p>
        </p:txBody>
      </p:sp>
      <p:sp>
        <p:nvSpPr>
          <p:cNvPr id="40" name="Google Shape;40;p9"/>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623400" y="8461150"/>
            <a:ext cx="11997600" cy="1210200"/>
          </a:xfrm>
          <a:prstGeom prst="rect">
            <a:avLst/>
          </a:prstGeom>
        </p:spPr>
        <p:txBody>
          <a:bodyPr spcFirstLastPara="1" wrap="square" lIns="182850" tIns="182850" rIns="182850" bIns="182850" anchor="ctr" anchorCtr="0">
            <a:normAutofit/>
          </a:bodyPr>
          <a:lstStyle>
            <a:lvl1pPr marL="457200" lvl="0" indent="-228600">
              <a:lnSpc>
                <a:spcPct val="100000"/>
              </a:lnSpc>
              <a:spcBef>
                <a:spcPts val="0"/>
              </a:spcBef>
              <a:spcAft>
                <a:spcPts val="0"/>
              </a:spcAft>
              <a:buSzPts val="3600"/>
              <a:buNone/>
              <a:defRPr sz="3600"/>
            </a:lvl1pPr>
          </a:lstStyle>
          <a:p>
            <a:endParaRPr/>
          </a:p>
        </p:txBody>
      </p:sp>
      <p:sp>
        <p:nvSpPr>
          <p:cNvPr id="43" name="Google Shape;43;p10"/>
          <p:cNvSpPr txBox="1">
            <a:spLocks noGrp="1"/>
          </p:cNvSpPr>
          <p:nvPr>
            <p:ph type="sldNum" idx="12"/>
          </p:nvPr>
        </p:nvSpPr>
        <p:spPr>
          <a:xfrm>
            <a:off x="16944916" y="9326434"/>
            <a:ext cx="1097400" cy="787200"/>
          </a:xfrm>
          <a:prstGeom prst="rect">
            <a:avLst/>
          </a:prstGeom>
        </p:spPr>
        <p:txBody>
          <a:bodyPr spcFirstLastPara="1" wrap="square" lIns="182850" tIns="182850" rIns="182850" bIns="182850" anchor="ctr" anchorCtr="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marL="0" lvl="0" indent="0" algn="r" rtl="0">
              <a:spcBef>
                <a:spcPts val="0"/>
              </a:spcBef>
              <a:spcAft>
                <a:spcPts val="0"/>
              </a:spcAft>
              <a:buNone/>
            </a:pPr>
            <a:fld id="{00000000-1234-1234-1234-123412341234}" type="slidenum">
              <a:rPr lang="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3400" y="890050"/>
            <a:ext cx="17041200" cy="1145400"/>
          </a:xfrm>
          <a:prstGeom prst="rect">
            <a:avLst/>
          </a:prstGeom>
          <a:noFill/>
          <a:ln>
            <a:noFill/>
          </a:ln>
        </p:spPr>
        <p:txBody>
          <a:bodyPr spcFirstLastPara="1" wrap="square" lIns="182850" tIns="182850" rIns="182850" bIns="182850" anchor="t" anchorCtr="0">
            <a:normAutofit/>
          </a:bodyPr>
          <a:lstStyle>
            <a:lvl1pPr lvl="0">
              <a:spcBef>
                <a:spcPts val="0"/>
              </a:spcBef>
              <a:spcAft>
                <a:spcPts val="0"/>
              </a:spcAft>
              <a:buClr>
                <a:schemeClr val="dk1"/>
              </a:buClr>
              <a:buSzPts val="5600"/>
              <a:buNone/>
              <a:defRPr sz="5600">
                <a:solidFill>
                  <a:schemeClr val="dk1"/>
                </a:solidFill>
              </a:defRPr>
            </a:lvl1pPr>
            <a:lvl2pPr lvl="1">
              <a:spcBef>
                <a:spcPts val="0"/>
              </a:spcBef>
              <a:spcAft>
                <a:spcPts val="0"/>
              </a:spcAft>
              <a:buClr>
                <a:schemeClr val="dk1"/>
              </a:buClr>
              <a:buSzPts val="5600"/>
              <a:buNone/>
              <a:defRPr sz="5600">
                <a:solidFill>
                  <a:schemeClr val="dk1"/>
                </a:solidFill>
              </a:defRPr>
            </a:lvl2pPr>
            <a:lvl3pPr lvl="2">
              <a:spcBef>
                <a:spcPts val="0"/>
              </a:spcBef>
              <a:spcAft>
                <a:spcPts val="0"/>
              </a:spcAft>
              <a:buClr>
                <a:schemeClr val="dk1"/>
              </a:buClr>
              <a:buSzPts val="5600"/>
              <a:buNone/>
              <a:defRPr sz="5600">
                <a:solidFill>
                  <a:schemeClr val="dk1"/>
                </a:solidFill>
              </a:defRPr>
            </a:lvl3pPr>
            <a:lvl4pPr lvl="3">
              <a:spcBef>
                <a:spcPts val="0"/>
              </a:spcBef>
              <a:spcAft>
                <a:spcPts val="0"/>
              </a:spcAft>
              <a:buClr>
                <a:schemeClr val="dk1"/>
              </a:buClr>
              <a:buSzPts val="5600"/>
              <a:buNone/>
              <a:defRPr sz="5600">
                <a:solidFill>
                  <a:schemeClr val="dk1"/>
                </a:solidFill>
              </a:defRPr>
            </a:lvl4pPr>
            <a:lvl5pPr lvl="4">
              <a:spcBef>
                <a:spcPts val="0"/>
              </a:spcBef>
              <a:spcAft>
                <a:spcPts val="0"/>
              </a:spcAft>
              <a:buClr>
                <a:schemeClr val="dk1"/>
              </a:buClr>
              <a:buSzPts val="5600"/>
              <a:buNone/>
              <a:defRPr sz="5600">
                <a:solidFill>
                  <a:schemeClr val="dk1"/>
                </a:solidFill>
              </a:defRPr>
            </a:lvl5pPr>
            <a:lvl6pPr lvl="5">
              <a:spcBef>
                <a:spcPts val="0"/>
              </a:spcBef>
              <a:spcAft>
                <a:spcPts val="0"/>
              </a:spcAft>
              <a:buClr>
                <a:schemeClr val="dk1"/>
              </a:buClr>
              <a:buSzPts val="5600"/>
              <a:buNone/>
              <a:defRPr sz="5600">
                <a:solidFill>
                  <a:schemeClr val="dk1"/>
                </a:solidFill>
              </a:defRPr>
            </a:lvl6pPr>
            <a:lvl7pPr lvl="6">
              <a:spcBef>
                <a:spcPts val="0"/>
              </a:spcBef>
              <a:spcAft>
                <a:spcPts val="0"/>
              </a:spcAft>
              <a:buClr>
                <a:schemeClr val="dk1"/>
              </a:buClr>
              <a:buSzPts val="5600"/>
              <a:buNone/>
              <a:defRPr sz="5600">
                <a:solidFill>
                  <a:schemeClr val="dk1"/>
                </a:solidFill>
              </a:defRPr>
            </a:lvl7pPr>
            <a:lvl8pPr lvl="7">
              <a:spcBef>
                <a:spcPts val="0"/>
              </a:spcBef>
              <a:spcAft>
                <a:spcPts val="0"/>
              </a:spcAft>
              <a:buClr>
                <a:schemeClr val="dk1"/>
              </a:buClr>
              <a:buSzPts val="5600"/>
              <a:buNone/>
              <a:defRPr sz="5600">
                <a:solidFill>
                  <a:schemeClr val="dk1"/>
                </a:solidFill>
              </a:defRPr>
            </a:lvl8pPr>
            <a:lvl9pPr lvl="8">
              <a:spcBef>
                <a:spcPts val="0"/>
              </a:spcBef>
              <a:spcAft>
                <a:spcPts val="0"/>
              </a:spcAft>
              <a:buClr>
                <a:schemeClr val="dk1"/>
              </a:buClr>
              <a:buSzPts val="5600"/>
              <a:buNone/>
              <a:defRPr sz="5600">
                <a:solidFill>
                  <a:schemeClr val="dk1"/>
                </a:solidFill>
              </a:defRPr>
            </a:lvl9pPr>
          </a:lstStyle>
          <a:p>
            <a:endParaRPr/>
          </a:p>
        </p:txBody>
      </p:sp>
      <p:sp>
        <p:nvSpPr>
          <p:cNvPr id="7" name="Google Shape;7;p1"/>
          <p:cNvSpPr txBox="1">
            <a:spLocks noGrp="1"/>
          </p:cNvSpPr>
          <p:nvPr>
            <p:ph type="body" idx="1"/>
          </p:nvPr>
        </p:nvSpPr>
        <p:spPr>
          <a:xfrm>
            <a:off x="623400" y="2304950"/>
            <a:ext cx="17041200" cy="6832800"/>
          </a:xfrm>
          <a:prstGeom prst="rect">
            <a:avLst/>
          </a:prstGeom>
          <a:noFill/>
          <a:ln>
            <a:noFill/>
          </a:ln>
        </p:spPr>
        <p:txBody>
          <a:bodyPr spcFirstLastPara="1" wrap="square" lIns="182850" tIns="182850" rIns="182850" bIns="182850" anchor="t" anchorCtr="0">
            <a:normAutofit/>
          </a:bodyPr>
          <a:lstStyle>
            <a:lvl1pPr marL="457200" lvl="0" indent="-457200">
              <a:lnSpc>
                <a:spcPct val="115000"/>
              </a:lnSpc>
              <a:spcBef>
                <a:spcPts val="0"/>
              </a:spcBef>
              <a:spcAft>
                <a:spcPts val="0"/>
              </a:spcAft>
              <a:buClr>
                <a:schemeClr val="dk2"/>
              </a:buClr>
              <a:buSzPts val="3600"/>
              <a:buChar char="●"/>
              <a:defRPr sz="3600">
                <a:solidFill>
                  <a:schemeClr val="dk2"/>
                </a:solidFill>
              </a:defRPr>
            </a:lvl1pPr>
            <a:lvl2pPr marL="914400" lvl="1" indent="-406400">
              <a:lnSpc>
                <a:spcPct val="115000"/>
              </a:lnSpc>
              <a:spcBef>
                <a:spcPts val="0"/>
              </a:spcBef>
              <a:spcAft>
                <a:spcPts val="0"/>
              </a:spcAft>
              <a:buClr>
                <a:schemeClr val="dk2"/>
              </a:buClr>
              <a:buSzPts val="2800"/>
              <a:buChar char="○"/>
              <a:defRPr sz="2800">
                <a:solidFill>
                  <a:schemeClr val="dk2"/>
                </a:solidFill>
              </a:defRPr>
            </a:lvl2pPr>
            <a:lvl3pPr marL="1371600" lvl="2" indent="-406400">
              <a:lnSpc>
                <a:spcPct val="115000"/>
              </a:lnSpc>
              <a:spcBef>
                <a:spcPts val="0"/>
              </a:spcBef>
              <a:spcAft>
                <a:spcPts val="0"/>
              </a:spcAft>
              <a:buClr>
                <a:schemeClr val="dk2"/>
              </a:buClr>
              <a:buSzPts val="2800"/>
              <a:buChar char="■"/>
              <a:defRPr sz="2800">
                <a:solidFill>
                  <a:schemeClr val="dk2"/>
                </a:solidFill>
              </a:defRPr>
            </a:lvl3pPr>
            <a:lvl4pPr marL="1828800" lvl="3" indent="-406400">
              <a:lnSpc>
                <a:spcPct val="115000"/>
              </a:lnSpc>
              <a:spcBef>
                <a:spcPts val="0"/>
              </a:spcBef>
              <a:spcAft>
                <a:spcPts val="0"/>
              </a:spcAft>
              <a:buClr>
                <a:schemeClr val="dk2"/>
              </a:buClr>
              <a:buSzPts val="2800"/>
              <a:buChar char="●"/>
              <a:defRPr sz="2800">
                <a:solidFill>
                  <a:schemeClr val="dk2"/>
                </a:solidFill>
              </a:defRPr>
            </a:lvl4pPr>
            <a:lvl5pPr marL="2286000" lvl="4" indent="-406400">
              <a:lnSpc>
                <a:spcPct val="115000"/>
              </a:lnSpc>
              <a:spcBef>
                <a:spcPts val="0"/>
              </a:spcBef>
              <a:spcAft>
                <a:spcPts val="0"/>
              </a:spcAft>
              <a:buClr>
                <a:schemeClr val="dk2"/>
              </a:buClr>
              <a:buSzPts val="2800"/>
              <a:buChar char="○"/>
              <a:defRPr sz="2800">
                <a:solidFill>
                  <a:schemeClr val="dk2"/>
                </a:solidFill>
              </a:defRPr>
            </a:lvl5pPr>
            <a:lvl6pPr marL="2743200" lvl="5" indent="-406400">
              <a:lnSpc>
                <a:spcPct val="115000"/>
              </a:lnSpc>
              <a:spcBef>
                <a:spcPts val="0"/>
              </a:spcBef>
              <a:spcAft>
                <a:spcPts val="0"/>
              </a:spcAft>
              <a:buClr>
                <a:schemeClr val="dk2"/>
              </a:buClr>
              <a:buSzPts val="2800"/>
              <a:buChar char="■"/>
              <a:defRPr sz="2800">
                <a:solidFill>
                  <a:schemeClr val="dk2"/>
                </a:solidFill>
              </a:defRPr>
            </a:lvl6pPr>
            <a:lvl7pPr marL="3200400" lvl="6" indent="-406400">
              <a:lnSpc>
                <a:spcPct val="115000"/>
              </a:lnSpc>
              <a:spcBef>
                <a:spcPts val="0"/>
              </a:spcBef>
              <a:spcAft>
                <a:spcPts val="0"/>
              </a:spcAft>
              <a:buClr>
                <a:schemeClr val="dk2"/>
              </a:buClr>
              <a:buSzPts val="2800"/>
              <a:buChar char="●"/>
              <a:defRPr sz="2800">
                <a:solidFill>
                  <a:schemeClr val="dk2"/>
                </a:solidFill>
              </a:defRPr>
            </a:lvl7pPr>
            <a:lvl8pPr marL="3657600" lvl="7" indent="-406400">
              <a:lnSpc>
                <a:spcPct val="115000"/>
              </a:lnSpc>
              <a:spcBef>
                <a:spcPts val="0"/>
              </a:spcBef>
              <a:spcAft>
                <a:spcPts val="0"/>
              </a:spcAft>
              <a:buClr>
                <a:schemeClr val="dk2"/>
              </a:buClr>
              <a:buSzPts val="2800"/>
              <a:buChar char="○"/>
              <a:defRPr sz="2800">
                <a:solidFill>
                  <a:schemeClr val="dk2"/>
                </a:solidFill>
              </a:defRPr>
            </a:lvl8pPr>
            <a:lvl9pPr marL="4114800" lvl="8" indent="-406400">
              <a:lnSpc>
                <a:spcPct val="115000"/>
              </a:lnSpc>
              <a:spcBef>
                <a:spcPts val="0"/>
              </a:spcBef>
              <a:spcAft>
                <a:spcPts val="0"/>
              </a:spcAft>
              <a:buClr>
                <a:schemeClr val="dk2"/>
              </a:buClr>
              <a:buSzPts val="2800"/>
              <a:buChar char="■"/>
              <a:defRPr sz="2800">
                <a:solidFill>
                  <a:schemeClr val="dk2"/>
                </a:solidFill>
              </a:defRPr>
            </a:lvl9pPr>
          </a:lstStyle>
          <a:p>
            <a:endParaRPr/>
          </a:p>
        </p:txBody>
      </p:sp>
      <p:sp>
        <p:nvSpPr>
          <p:cNvPr id="8" name="Google Shape;8;p1"/>
          <p:cNvSpPr txBox="1">
            <a:spLocks noGrp="1"/>
          </p:cNvSpPr>
          <p:nvPr>
            <p:ph type="sldNum" idx="12"/>
          </p:nvPr>
        </p:nvSpPr>
        <p:spPr>
          <a:xfrm>
            <a:off x="16944916" y="9326434"/>
            <a:ext cx="1097400" cy="787200"/>
          </a:xfrm>
          <a:prstGeom prst="rect">
            <a:avLst/>
          </a:prstGeom>
          <a:noFill/>
          <a:ln>
            <a:noFill/>
          </a:ln>
        </p:spPr>
        <p:txBody>
          <a:bodyPr spcFirstLastPara="1" wrap="square" lIns="182850" tIns="182850" rIns="182850" bIns="182850" anchor="ctr" anchorCtr="0">
            <a:normAutofit/>
          </a:bodyPr>
          <a:lstStyle>
            <a:lvl1pPr lvl="0" algn="r">
              <a:buNone/>
              <a:defRPr sz="2000">
                <a:solidFill>
                  <a:schemeClr val="dk2"/>
                </a:solidFill>
              </a:defRPr>
            </a:lvl1pPr>
            <a:lvl2pPr lvl="1" algn="r">
              <a:buNone/>
              <a:defRPr sz="2000">
                <a:solidFill>
                  <a:schemeClr val="dk2"/>
                </a:solidFill>
              </a:defRPr>
            </a:lvl2pPr>
            <a:lvl3pPr lvl="2" algn="r">
              <a:buNone/>
              <a:defRPr sz="2000">
                <a:solidFill>
                  <a:schemeClr val="dk2"/>
                </a:solidFill>
              </a:defRPr>
            </a:lvl3pPr>
            <a:lvl4pPr lvl="3" algn="r">
              <a:buNone/>
              <a:defRPr sz="2000">
                <a:solidFill>
                  <a:schemeClr val="dk2"/>
                </a:solidFill>
              </a:defRPr>
            </a:lvl4pPr>
            <a:lvl5pPr lvl="4" algn="r">
              <a:buNone/>
              <a:defRPr sz="2000">
                <a:solidFill>
                  <a:schemeClr val="dk2"/>
                </a:solidFill>
              </a:defRPr>
            </a:lvl5pPr>
            <a:lvl6pPr lvl="5" algn="r">
              <a:buNone/>
              <a:defRPr sz="2000">
                <a:solidFill>
                  <a:schemeClr val="dk2"/>
                </a:solidFill>
              </a:defRPr>
            </a:lvl6pPr>
            <a:lvl7pPr lvl="6" algn="r">
              <a:buNone/>
              <a:defRPr sz="2000">
                <a:solidFill>
                  <a:schemeClr val="dk2"/>
                </a:solidFill>
              </a:defRPr>
            </a:lvl7pPr>
            <a:lvl8pPr lvl="7" algn="r">
              <a:buNone/>
              <a:defRPr sz="2000">
                <a:solidFill>
                  <a:schemeClr val="dk2"/>
                </a:solidFill>
              </a:defRPr>
            </a:lvl8pPr>
            <a:lvl9pPr lvl="8" algn="r">
              <a:buNone/>
              <a:defRPr sz="2000">
                <a:solidFill>
                  <a:schemeClr val="dk2"/>
                </a:solidFill>
              </a:defRPr>
            </a:lvl9pPr>
          </a:lstStyle>
          <a:p>
            <a:pPr marL="0" lvl="0" indent="0" algn="r" rtl="0">
              <a:spcBef>
                <a:spcPts val="0"/>
              </a:spcBef>
              <a:spcAft>
                <a:spcPts val="0"/>
              </a:spcAft>
              <a:buNone/>
            </a:pPr>
            <a:fld id="{00000000-1234-1234-1234-123412341234}" type="slidenum">
              <a:rPr lang="t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623400" y="1963425"/>
            <a:ext cx="17041200" cy="1995000"/>
          </a:xfrm>
          <a:prstGeom prst="rect">
            <a:avLst/>
          </a:prstGeom>
        </p:spPr>
        <p:txBody>
          <a:bodyPr spcFirstLastPara="1" wrap="square" lIns="182850" tIns="182850" rIns="182850" bIns="182850" anchor="b" anchorCtr="0">
            <a:normAutofit/>
          </a:bodyPr>
          <a:lstStyle/>
          <a:p>
            <a:pPr marL="0" lvl="0" indent="0" algn="ctr" rtl="0">
              <a:spcBef>
                <a:spcPts val="0"/>
              </a:spcBef>
              <a:spcAft>
                <a:spcPts val="0"/>
              </a:spcAft>
              <a:buNone/>
            </a:pPr>
            <a:r>
              <a:rPr lang="tr"/>
              <a:t>Title</a:t>
            </a:r>
            <a:endParaRPr sz="10400"/>
          </a:p>
        </p:txBody>
      </p:sp>
      <p:sp>
        <p:nvSpPr>
          <p:cNvPr id="55" name="Google Shape;55;p13"/>
          <p:cNvSpPr txBox="1">
            <a:spLocks noGrp="1"/>
          </p:cNvSpPr>
          <p:nvPr>
            <p:ph type="subTitle" idx="1"/>
          </p:nvPr>
        </p:nvSpPr>
        <p:spPr>
          <a:xfrm>
            <a:off x="717800" y="4360175"/>
            <a:ext cx="17041200" cy="3793800"/>
          </a:xfrm>
          <a:prstGeom prst="rect">
            <a:avLst/>
          </a:prstGeom>
        </p:spPr>
        <p:txBody>
          <a:bodyPr spcFirstLastPara="1" wrap="square" lIns="182850" tIns="182850" rIns="182850" bIns="182850" anchor="t" anchorCtr="0">
            <a:normAutofit/>
          </a:bodyPr>
          <a:lstStyle/>
          <a:p>
            <a:pPr marL="0" lvl="0" indent="0" algn="l" rtl="0">
              <a:spcBef>
                <a:spcPts val="0"/>
              </a:spcBef>
              <a:spcAft>
                <a:spcPts val="0"/>
              </a:spcAft>
              <a:buNone/>
            </a:pPr>
            <a:r>
              <a:rPr lang="tr" sz="3200"/>
              <a:t>Text sample…Lorem ipsum dolor sit amet, consectetur adipiscing elit. Mauris vitae fermentum dolor, tempus hendrerit elit. Ut mollis nisl in blandit egestas. Donec ac sollicitudin enim. Aenean hendrerit ipsum at consectetur tincidunt. Quisque tempus ullamcorper tempus. Mauris malesuada erat libero, ut posuere neque viverra eu. Sed bibendum vestibulum tellus, nec luctus ipsum vehicula eu. Etiam ultrices non neque sed fermentum. Duis ac imperdiet turpis. Aliquam erat volutpat. </a:t>
            </a:r>
            <a:endParaRPr sz="32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623400" y="2409400"/>
            <a:ext cx="17041200" cy="1145400"/>
          </a:xfrm>
          <a:prstGeom prst="rect">
            <a:avLst/>
          </a:prstGeom>
        </p:spPr>
        <p:txBody>
          <a:bodyPr spcFirstLastPara="1" wrap="square" lIns="182850" tIns="182850" rIns="182850" bIns="182850" anchor="t" anchorCtr="0">
            <a:normAutofit fontScale="90000"/>
          </a:bodyPr>
          <a:lstStyle/>
          <a:p>
            <a:pPr marL="0" lvl="0" indent="0" algn="l" rtl="0">
              <a:spcBef>
                <a:spcPts val="0"/>
              </a:spcBef>
              <a:spcAft>
                <a:spcPts val="0"/>
              </a:spcAft>
              <a:buNone/>
            </a:pPr>
            <a:r>
              <a:rPr lang="pl-PL" dirty="0" err="1"/>
              <a:t>Conflict</a:t>
            </a:r>
            <a:r>
              <a:rPr lang="pl-PL" dirty="0"/>
              <a:t> of </a:t>
            </a:r>
            <a:r>
              <a:rPr lang="pl-PL" dirty="0" err="1"/>
              <a:t>interest</a:t>
            </a:r>
            <a:endParaRPr dirty="0"/>
          </a:p>
        </p:txBody>
      </p:sp>
      <p:sp>
        <p:nvSpPr>
          <p:cNvPr id="61" name="Google Shape;61;p14"/>
          <p:cNvSpPr txBox="1">
            <a:spLocks noGrp="1"/>
          </p:cNvSpPr>
          <p:nvPr>
            <p:ph type="body" idx="1"/>
          </p:nvPr>
        </p:nvSpPr>
        <p:spPr>
          <a:xfrm>
            <a:off x="623400" y="3412125"/>
            <a:ext cx="16293000" cy="5725800"/>
          </a:xfrm>
          <a:prstGeom prst="rect">
            <a:avLst/>
          </a:prstGeom>
        </p:spPr>
        <p:txBody>
          <a:bodyPr spcFirstLastPara="1" wrap="square" lIns="182850" tIns="182850" rIns="182850" bIns="182850" anchor="t" anchorCtr="0">
            <a:normAutofit/>
          </a:bodyPr>
          <a:lstStyle/>
          <a:p>
            <a:pPr marL="0" lvl="0" indent="0" algn="l" rtl="0">
              <a:spcBef>
                <a:spcPts val="0"/>
              </a:spcBef>
              <a:spcAft>
                <a:spcPts val="0"/>
              </a:spcAft>
              <a:buNone/>
            </a:pPr>
            <a:r>
              <a:rPr lang="tr" sz="3200" dirty="0"/>
              <a:t>Phasellus dictum efficitur nibh, quis molestie turpis consequat vitae. Vestibulum ante ipsum primis in faucibus orci luctus et ultrices posuere cubilia curae; Mauris pellentesque aliquam tellus in posuere</a:t>
            </a:r>
            <a:r>
              <a:rPr lang="pl-PL" sz="3200" dirty="0"/>
              <a:t>.</a:t>
            </a:r>
            <a:endParaRPr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a:extLst>
            <a:ext uri="{FF2B5EF4-FFF2-40B4-BE49-F238E27FC236}">
              <a16:creationId xmlns:a16="http://schemas.microsoft.com/office/drawing/2014/main" id="{B63F4599-2590-F3E5-B0AA-6807F0BD6B90}"/>
            </a:ext>
          </a:extLst>
        </p:cNvPr>
        <p:cNvGrpSpPr/>
        <p:nvPr/>
      </p:nvGrpSpPr>
      <p:grpSpPr>
        <a:xfrm>
          <a:off x="0" y="0"/>
          <a:ext cx="0" cy="0"/>
          <a:chOff x="0" y="0"/>
          <a:chExt cx="0" cy="0"/>
        </a:xfrm>
      </p:grpSpPr>
      <p:sp>
        <p:nvSpPr>
          <p:cNvPr id="60" name="Google Shape;60;p14">
            <a:extLst>
              <a:ext uri="{FF2B5EF4-FFF2-40B4-BE49-F238E27FC236}">
                <a16:creationId xmlns:a16="http://schemas.microsoft.com/office/drawing/2014/main" id="{8073E944-3E61-EC75-D798-19BFF3CC94C8}"/>
              </a:ext>
            </a:extLst>
          </p:cNvPr>
          <p:cNvSpPr txBox="1">
            <a:spLocks noGrp="1"/>
          </p:cNvSpPr>
          <p:nvPr>
            <p:ph type="title"/>
          </p:nvPr>
        </p:nvSpPr>
        <p:spPr>
          <a:xfrm>
            <a:off x="623400" y="2409400"/>
            <a:ext cx="17041200" cy="1145400"/>
          </a:xfrm>
          <a:prstGeom prst="rect">
            <a:avLst/>
          </a:prstGeom>
        </p:spPr>
        <p:txBody>
          <a:bodyPr spcFirstLastPara="1" wrap="square" lIns="182850" tIns="182850" rIns="182850" bIns="182850" anchor="t" anchorCtr="0">
            <a:normAutofit fontScale="90000"/>
          </a:bodyPr>
          <a:lstStyle/>
          <a:p>
            <a:pPr marL="0" lvl="0" indent="0" algn="l" rtl="0">
              <a:spcBef>
                <a:spcPts val="0"/>
              </a:spcBef>
              <a:spcAft>
                <a:spcPts val="0"/>
              </a:spcAft>
              <a:buNone/>
            </a:pPr>
            <a:r>
              <a:rPr lang="tr"/>
              <a:t>Subtitle</a:t>
            </a:r>
            <a:endParaRPr/>
          </a:p>
        </p:txBody>
      </p:sp>
      <p:sp>
        <p:nvSpPr>
          <p:cNvPr id="61" name="Google Shape;61;p14">
            <a:extLst>
              <a:ext uri="{FF2B5EF4-FFF2-40B4-BE49-F238E27FC236}">
                <a16:creationId xmlns:a16="http://schemas.microsoft.com/office/drawing/2014/main" id="{CADDF9E1-A734-D85A-3566-CFA4AFAD9732}"/>
              </a:ext>
            </a:extLst>
          </p:cNvPr>
          <p:cNvSpPr txBox="1">
            <a:spLocks noGrp="1"/>
          </p:cNvSpPr>
          <p:nvPr>
            <p:ph type="body" idx="1"/>
          </p:nvPr>
        </p:nvSpPr>
        <p:spPr>
          <a:xfrm>
            <a:off x="623400" y="3412125"/>
            <a:ext cx="11625900" cy="5725800"/>
          </a:xfrm>
          <a:prstGeom prst="rect">
            <a:avLst/>
          </a:prstGeom>
        </p:spPr>
        <p:txBody>
          <a:bodyPr spcFirstLastPara="1" wrap="square" lIns="182850" tIns="182850" rIns="182850" bIns="182850" anchor="t" anchorCtr="0">
            <a:normAutofit/>
          </a:bodyPr>
          <a:lstStyle/>
          <a:p>
            <a:pPr marL="0" lvl="0" indent="0" algn="l" rtl="0">
              <a:spcBef>
                <a:spcPts val="0"/>
              </a:spcBef>
              <a:spcAft>
                <a:spcPts val="0"/>
              </a:spcAft>
              <a:buNone/>
            </a:pPr>
            <a:r>
              <a:rPr lang="tr" sz="3200"/>
              <a:t>Phasellus dictum efficitur nibh, quis molestie turpis consequat vitae. Vestibulum ante ipsum primis in faucibus orci luctus et ultrices posuere cubilia curae; Mauris pellentesque aliquam tellus in posuere.</a:t>
            </a:r>
            <a:endParaRPr sz="3200"/>
          </a:p>
          <a:p>
            <a:pPr marL="457200" lvl="0" indent="-431800" algn="l" rtl="0">
              <a:spcBef>
                <a:spcPts val="2400"/>
              </a:spcBef>
              <a:spcAft>
                <a:spcPts val="0"/>
              </a:spcAft>
              <a:buClr>
                <a:schemeClr val="dk1"/>
              </a:buClr>
              <a:buSzPts val="3200"/>
              <a:buChar char="●"/>
            </a:pPr>
            <a:r>
              <a:rPr lang="tr" sz="3200"/>
              <a:t>Fusce aliquet justo vel sapien interdum, non posuere libero ornare.</a:t>
            </a:r>
            <a:endParaRPr sz="3200"/>
          </a:p>
          <a:p>
            <a:pPr marL="457200" lvl="0" indent="-431800" algn="l" rtl="0">
              <a:spcBef>
                <a:spcPts val="0"/>
              </a:spcBef>
              <a:spcAft>
                <a:spcPts val="0"/>
              </a:spcAft>
              <a:buClr>
                <a:schemeClr val="dk1"/>
              </a:buClr>
              <a:buSzPts val="3200"/>
              <a:buChar char="●"/>
            </a:pPr>
            <a:r>
              <a:rPr lang="tr" sz="3200"/>
              <a:t>Nulla pretium elit dictum scelerisque aliquet.</a:t>
            </a:r>
            <a:endParaRPr sz="3200"/>
          </a:p>
          <a:p>
            <a:pPr marL="457200" lvl="0" indent="-431800" algn="l" rtl="0">
              <a:spcBef>
                <a:spcPts val="0"/>
              </a:spcBef>
              <a:spcAft>
                <a:spcPts val="0"/>
              </a:spcAft>
              <a:buClr>
                <a:schemeClr val="dk1"/>
              </a:buClr>
              <a:buSzPts val="3200"/>
              <a:buChar char="●"/>
            </a:pPr>
            <a:r>
              <a:rPr lang="tr" sz="3200"/>
              <a:t>Donec sit amet est ornare, tincidunt justo et, interdum felis.</a:t>
            </a:r>
            <a:endParaRPr sz="3200"/>
          </a:p>
        </p:txBody>
      </p:sp>
      <p:pic>
        <p:nvPicPr>
          <p:cNvPr id="62" name="Google Shape;62;p14" descr="Pie Chart isolated (Sağlayıcı: Getty Images)">
            <a:extLst>
              <a:ext uri="{FF2B5EF4-FFF2-40B4-BE49-F238E27FC236}">
                <a16:creationId xmlns:a16="http://schemas.microsoft.com/office/drawing/2014/main" id="{48172FD7-6066-DC7D-ADD1-5FF8585B7009}"/>
              </a:ext>
            </a:extLst>
          </p:cNvPr>
          <p:cNvPicPr preferRelativeResize="0"/>
          <p:nvPr/>
        </p:nvPicPr>
        <p:blipFill>
          <a:blip r:embed="rId3">
            <a:alphaModFix/>
          </a:blip>
          <a:stretch>
            <a:fillRect/>
          </a:stretch>
        </p:blipFill>
        <p:spPr>
          <a:xfrm>
            <a:off x="12249300" y="3958425"/>
            <a:ext cx="5179500" cy="5179500"/>
          </a:xfrm>
          <a:prstGeom prst="rect">
            <a:avLst/>
          </a:prstGeom>
          <a:noFill/>
          <a:ln>
            <a:noFill/>
          </a:ln>
        </p:spPr>
      </p:pic>
    </p:spTree>
    <p:extLst>
      <p:ext uri="{BB962C8B-B14F-4D97-AF65-F5344CB8AC3E}">
        <p14:creationId xmlns:p14="http://schemas.microsoft.com/office/powerpoint/2010/main" val="27104055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bd72de46-15f0-432d-ae8c-79f2260b2f70"/>
</p:tagLst>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185</Words>
  <Application>Microsoft Office PowerPoint</Application>
  <PresentationFormat>Niestandardowy</PresentationFormat>
  <Paragraphs>9</Paragraphs>
  <Slides>3</Slides>
  <Notes>3</Notes>
  <HiddenSlides>0</HiddenSlides>
  <MMClips>0</MMClips>
  <ScaleCrop>false</ScaleCrop>
  <HeadingPairs>
    <vt:vector size="6" baseType="variant">
      <vt:variant>
        <vt:lpstr>Używane czcionki</vt:lpstr>
      </vt:variant>
      <vt:variant>
        <vt:i4>1</vt:i4>
      </vt:variant>
      <vt:variant>
        <vt:lpstr>Motyw</vt:lpstr>
      </vt:variant>
      <vt:variant>
        <vt:i4>1</vt:i4>
      </vt:variant>
      <vt:variant>
        <vt:lpstr>Tytuły slajdów</vt:lpstr>
      </vt:variant>
      <vt:variant>
        <vt:i4>3</vt:i4>
      </vt:variant>
    </vt:vector>
  </HeadingPairs>
  <TitlesOfParts>
    <vt:vector size="5" baseType="lpstr">
      <vt:lpstr>Arial</vt:lpstr>
      <vt:lpstr>Simple Light</vt:lpstr>
      <vt:lpstr>Title</vt:lpstr>
      <vt:lpstr>Conflict of interest</vt:lpstr>
      <vt:lpstr>Subtitle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Krzysztof Studziński</cp:lastModifiedBy>
  <cp:revision>1</cp:revision>
  <dcterms:modified xsi:type="dcterms:W3CDTF">2026-05-08T12:56:47Z</dcterms:modified>
</cp:coreProperties>
</file>