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5814">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81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623417" y="1489150"/>
            <a:ext cx="17041200" cy="4105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p:txBody>
      </p:sp>
      <p:sp>
        <p:nvSpPr>
          <p:cNvPr id="11" name="Google Shape;11;p2"/>
          <p:cNvSpPr txBox="1"/>
          <p:nvPr>
            <p:ph idx="1" type="subTitle"/>
          </p:nvPr>
        </p:nvSpPr>
        <p:spPr>
          <a:xfrm>
            <a:off x="623400" y="5668250"/>
            <a:ext cx="17041200" cy="1585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2" name="Google Shape;12;p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623400" y="2212250"/>
            <a:ext cx="17041200" cy="39270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p:nvPr>
            <p:ph idx="1" type="body"/>
          </p:nvPr>
        </p:nvSpPr>
        <p:spPr>
          <a:xfrm>
            <a:off x="623400" y="6304450"/>
            <a:ext cx="17041200" cy="26016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sz="3600"/>
            </a:lvl1pPr>
            <a:lvl2pPr indent="-406400" lvl="1" marL="914400" algn="ctr">
              <a:spcBef>
                <a:spcPts val="0"/>
              </a:spcBef>
              <a:spcAft>
                <a:spcPts val="0"/>
              </a:spcAft>
              <a:buSzPts val="2800"/>
              <a:buChar char="○"/>
              <a:defRPr sz="2800"/>
            </a:lvl2pPr>
            <a:lvl3pPr indent="-406400" lvl="2" marL="1371600" algn="ctr">
              <a:spcBef>
                <a:spcPts val="0"/>
              </a:spcBef>
              <a:spcAft>
                <a:spcPts val="0"/>
              </a:spcAft>
              <a:buSzPts val="2800"/>
              <a:buChar char="■"/>
              <a:defRPr sz="2800"/>
            </a:lvl3pPr>
            <a:lvl4pPr indent="-406400" lvl="3" marL="1828800" algn="ctr">
              <a:spcBef>
                <a:spcPts val="0"/>
              </a:spcBef>
              <a:spcAft>
                <a:spcPts val="0"/>
              </a:spcAft>
              <a:buSzPts val="2800"/>
              <a:buChar char="●"/>
              <a:defRPr sz="2800"/>
            </a:lvl4pPr>
            <a:lvl5pPr indent="-406400" lvl="4" marL="2286000" algn="ctr">
              <a:spcBef>
                <a:spcPts val="0"/>
              </a:spcBef>
              <a:spcAft>
                <a:spcPts val="0"/>
              </a:spcAft>
              <a:buSzPts val="2800"/>
              <a:buChar char="○"/>
              <a:defRPr sz="2800"/>
            </a:lvl5pPr>
            <a:lvl6pPr indent="-406400" lvl="5" marL="2743200" algn="ctr">
              <a:spcBef>
                <a:spcPts val="0"/>
              </a:spcBef>
              <a:spcAft>
                <a:spcPts val="0"/>
              </a:spcAft>
              <a:buSzPts val="2800"/>
              <a:buChar char="■"/>
              <a:defRPr sz="2800"/>
            </a:lvl6pPr>
            <a:lvl7pPr indent="-406400" lvl="6" marL="3200400" algn="ctr">
              <a:spcBef>
                <a:spcPts val="0"/>
              </a:spcBef>
              <a:spcAft>
                <a:spcPts val="0"/>
              </a:spcAft>
              <a:buSzPts val="2800"/>
              <a:buChar char="●"/>
              <a:defRPr sz="2800"/>
            </a:lvl7pPr>
            <a:lvl8pPr indent="-406400" lvl="7" marL="3657600" algn="ctr">
              <a:spcBef>
                <a:spcPts val="0"/>
              </a:spcBef>
              <a:spcAft>
                <a:spcPts val="0"/>
              </a:spcAft>
              <a:buSzPts val="2800"/>
              <a:buChar char="○"/>
              <a:defRPr sz="2800"/>
            </a:lvl8pPr>
            <a:lvl9pPr indent="-406400" lvl="8" marL="4114800" algn="ctr">
              <a:spcBef>
                <a:spcPts val="0"/>
              </a:spcBef>
              <a:spcAft>
                <a:spcPts val="0"/>
              </a:spcAft>
              <a:buSzPts val="2800"/>
              <a:buChar char="■"/>
              <a:defRPr sz="2800"/>
            </a:lvl9pPr>
          </a:lstStyle>
          <a:p/>
        </p:txBody>
      </p:sp>
      <p:sp>
        <p:nvSpPr>
          <p:cNvPr id="47" name="Google Shape;47;p11"/>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623400" y="4301700"/>
            <a:ext cx="17041200" cy="16836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15" name="Google Shape;15;p3"/>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18" name="Google Shape;18;p4"/>
          <p:cNvSpPr txBox="1"/>
          <p:nvPr>
            <p:ph idx="1" type="body"/>
          </p:nvPr>
        </p:nvSpPr>
        <p:spPr>
          <a:xfrm>
            <a:off x="623400" y="2304950"/>
            <a:ext cx="17041200" cy="68328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19" name="Google Shape;19;p4"/>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2" name="Google Shape;22;p5"/>
          <p:cNvSpPr txBox="1"/>
          <p:nvPr>
            <p:ph idx="1" type="body"/>
          </p:nvPr>
        </p:nvSpPr>
        <p:spPr>
          <a:xfrm>
            <a:off x="623400" y="2304950"/>
            <a:ext cx="7999800" cy="6832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3" name="Google Shape;23;p5"/>
          <p:cNvSpPr txBox="1"/>
          <p:nvPr>
            <p:ph idx="2" type="body"/>
          </p:nvPr>
        </p:nvSpPr>
        <p:spPr>
          <a:xfrm>
            <a:off x="9664800" y="2304950"/>
            <a:ext cx="7999800" cy="6832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4" name="Google Shape;24;p5"/>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7" name="Google Shape;27;p6"/>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623400" y="1111200"/>
            <a:ext cx="5616000" cy="15114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0" name="Google Shape;30;p7"/>
          <p:cNvSpPr txBox="1"/>
          <p:nvPr>
            <p:ph idx="1" type="body"/>
          </p:nvPr>
        </p:nvSpPr>
        <p:spPr>
          <a:xfrm>
            <a:off x="623400" y="2779200"/>
            <a:ext cx="5616000" cy="63588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p7"/>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980500" y="900300"/>
            <a:ext cx="12735600" cy="8181600"/>
          </a:xfrm>
          <a:prstGeom prst="rect">
            <a:avLst/>
          </a:prstGeom>
        </p:spPr>
        <p:txBody>
          <a:bodyPr anchorCtr="0" anchor="ctr" bIns="182850" lIns="182850" spcFirstLastPara="1" rIns="182850" wrap="square" tIns="18285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34" name="Google Shape;34;p8"/>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9144000" y="-250"/>
            <a:ext cx="9144000" cy="102870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531000" y="2466350"/>
            <a:ext cx="8090400" cy="29646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38" name="Google Shape;38;p9"/>
          <p:cNvSpPr txBox="1"/>
          <p:nvPr>
            <p:ph idx="1" type="subTitle"/>
          </p:nvPr>
        </p:nvSpPr>
        <p:spPr>
          <a:xfrm>
            <a:off x="531000" y="5606150"/>
            <a:ext cx="8090400" cy="2470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9"/>
          <p:cNvSpPr txBox="1"/>
          <p:nvPr>
            <p:ph idx="2" type="body"/>
          </p:nvPr>
        </p:nvSpPr>
        <p:spPr>
          <a:xfrm>
            <a:off x="9879000" y="1448150"/>
            <a:ext cx="7674000" cy="7390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40" name="Google Shape;40;p9"/>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623400" y="8461150"/>
            <a:ext cx="11997600" cy="12102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sz="3600"/>
            </a:lvl1pPr>
          </a:lstStyle>
          <a:p/>
        </p:txBody>
      </p:sp>
      <p:sp>
        <p:nvSpPr>
          <p:cNvPr id="43" name="Google Shape;43;p10"/>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3400" y="890050"/>
            <a:ext cx="17041200" cy="11454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p:txBody>
      </p:sp>
      <p:sp>
        <p:nvSpPr>
          <p:cNvPr id="7" name="Google Shape;7;p1"/>
          <p:cNvSpPr txBox="1"/>
          <p:nvPr>
            <p:ph idx="1" type="body"/>
          </p:nvPr>
        </p:nvSpPr>
        <p:spPr>
          <a:xfrm>
            <a:off x="623400" y="2304950"/>
            <a:ext cx="17041200" cy="68328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0"/>
              </a:spcBef>
              <a:spcAft>
                <a:spcPts val="0"/>
              </a:spcAft>
              <a:buClr>
                <a:schemeClr val="dk2"/>
              </a:buClr>
              <a:buSzPts val="2800"/>
              <a:buChar char="○"/>
              <a:defRPr sz="2800">
                <a:solidFill>
                  <a:schemeClr val="dk2"/>
                </a:solidFill>
              </a:defRPr>
            </a:lvl2pPr>
            <a:lvl3pPr indent="-406400" lvl="2" marL="1371600">
              <a:lnSpc>
                <a:spcPct val="115000"/>
              </a:lnSpc>
              <a:spcBef>
                <a:spcPts val="0"/>
              </a:spcBef>
              <a:spcAft>
                <a:spcPts val="0"/>
              </a:spcAft>
              <a:buClr>
                <a:schemeClr val="dk2"/>
              </a:buClr>
              <a:buSzPts val="2800"/>
              <a:buChar char="■"/>
              <a:defRPr sz="2800">
                <a:solidFill>
                  <a:schemeClr val="dk2"/>
                </a:solidFill>
              </a:defRPr>
            </a:lvl3pPr>
            <a:lvl4pPr indent="-406400" lvl="3" marL="1828800">
              <a:lnSpc>
                <a:spcPct val="115000"/>
              </a:lnSpc>
              <a:spcBef>
                <a:spcPts val="0"/>
              </a:spcBef>
              <a:spcAft>
                <a:spcPts val="0"/>
              </a:spcAft>
              <a:buClr>
                <a:schemeClr val="dk2"/>
              </a:buClr>
              <a:buSzPts val="2800"/>
              <a:buChar char="●"/>
              <a:defRPr sz="2800">
                <a:solidFill>
                  <a:schemeClr val="dk2"/>
                </a:solidFill>
              </a:defRPr>
            </a:lvl4pPr>
            <a:lvl5pPr indent="-406400" lvl="4" marL="2286000">
              <a:lnSpc>
                <a:spcPct val="115000"/>
              </a:lnSpc>
              <a:spcBef>
                <a:spcPts val="0"/>
              </a:spcBef>
              <a:spcAft>
                <a:spcPts val="0"/>
              </a:spcAft>
              <a:buClr>
                <a:schemeClr val="dk2"/>
              </a:buClr>
              <a:buSzPts val="2800"/>
              <a:buChar char="○"/>
              <a:defRPr sz="2800">
                <a:solidFill>
                  <a:schemeClr val="dk2"/>
                </a:solidFill>
              </a:defRPr>
            </a:lvl5pPr>
            <a:lvl6pPr indent="-406400" lvl="5" marL="2743200">
              <a:lnSpc>
                <a:spcPct val="115000"/>
              </a:lnSpc>
              <a:spcBef>
                <a:spcPts val="0"/>
              </a:spcBef>
              <a:spcAft>
                <a:spcPts val="0"/>
              </a:spcAft>
              <a:buClr>
                <a:schemeClr val="dk2"/>
              </a:buClr>
              <a:buSzPts val="2800"/>
              <a:buChar char="■"/>
              <a:defRPr sz="2800">
                <a:solidFill>
                  <a:schemeClr val="dk2"/>
                </a:solidFill>
              </a:defRPr>
            </a:lvl6pPr>
            <a:lvl7pPr indent="-406400" lvl="6" marL="3200400">
              <a:lnSpc>
                <a:spcPct val="115000"/>
              </a:lnSpc>
              <a:spcBef>
                <a:spcPts val="0"/>
              </a:spcBef>
              <a:spcAft>
                <a:spcPts val="0"/>
              </a:spcAft>
              <a:buClr>
                <a:schemeClr val="dk2"/>
              </a:buClr>
              <a:buSzPts val="2800"/>
              <a:buChar char="●"/>
              <a:defRPr sz="2800">
                <a:solidFill>
                  <a:schemeClr val="dk2"/>
                </a:solidFill>
              </a:defRPr>
            </a:lvl7pPr>
            <a:lvl8pPr indent="-406400" lvl="7" marL="3657600">
              <a:lnSpc>
                <a:spcPct val="115000"/>
              </a:lnSpc>
              <a:spcBef>
                <a:spcPts val="0"/>
              </a:spcBef>
              <a:spcAft>
                <a:spcPts val="0"/>
              </a:spcAft>
              <a:buClr>
                <a:schemeClr val="dk2"/>
              </a:buClr>
              <a:buSzPts val="2800"/>
              <a:buChar char="○"/>
              <a:defRPr sz="2800">
                <a:solidFill>
                  <a:schemeClr val="dk2"/>
                </a:solidFill>
              </a:defRPr>
            </a:lvl8pPr>
            <a:lvl9pPr indent="-406400" lvl="8" marL="4114800">
              <a:lnSpc>
                <a:spcPct val="115000"/>
              </a:lnSpc>
              <a:spcBef>
                <a:spcPts val="0"/>
              </a:spcBef>
              <a:spcAft>
                <a:spcPts val="0"/>
              </a:spcAft>
              <a:buClr>
                <a:schemeClr val="dk2"/>
              </a:buClr>
              <a:buSzPts val="2800"/>
              <a:buChar char="■"/>
              <a:defRPr sz="2800">
                <a:solidFill>
                  <a:schemeClr val="dk2"/>
                </a:solidFill>
              </a:defRPr>
            </a:lvl9pPr>
          </a:lstStyle>
          <a:p/>
        </p:txBody>
      </p:sp>
      <p:sp>
        <p:nvSpPr>
          <p:cNvPr id="8" name="Google Shape;8;p1"/>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t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2.jpg"/><Relationship Id="rId7"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0" y="11450"/>
            <a:ext cx="9230100" cy="932400"/>
          </a:xfrm>
          <a:prstGeom prst="rect">
            <a:avLst/>
          </a:prstGeom>
          <a:solidFill>
            <a:srgbClr val="FF0000"/>
          </a:solidFill>
        </p:spPr>
        <p:txBody>
          <a:bodyPr anchorCtr="0" anchor="b" bIns="182850" lIns="182850" spcFirstLastPara="1" rIns="182850" wrap="square" tIns="182850">
            <a:normAutofit fontScale="90000"/>
          </a:bodyPr>
          <a:lstStyle/>
          <a:p>
            <a:pPr indent="0" lvl="0" marL="0" rtl="0" algn="l">
              <a:spcBef>
                <a:spcPts val="0"/>
              </a:spcBef>
              <a:spcAft>
                <a:spcPts val="0"/>
              </a:spcAft>
              <a:buNone/>
            </a:pPr>
            <a:r>
              <a:rPr b="1" lang="tr" sz="4500">
                <a:solidFill>
                  <a:schemeClr val="lt1"/>
                </a:solidFill>
              </a:rPr>
              <a:t>Title</a:t>
            </a:r>
            <a:endParaRPr b="1" sz="4500">
              <a:solidFill>
                <a:schemeClr val="lt1"/>
              </a:solidFill>
            </a:endParaRPr>
          </a:p>
        </p:txBody>
      </p:sp>
      <p:sp>
        <p:nvSpPr>
          <p:cNvPr id="55" name="Google Shape;55;p13"/>
          <p:cNvSpPr txBox="1"/>
          <p:nvPr>
            <p:ph idx="1" type="subTitle"/>
          </p:nvPr>
        </p:nvSpPr>
        <p:spPr>
          <a:xfrm>
            <a:off x="302000" y="906000"/>
            <a:ext cx="8928000" cy="74181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None/>
            </a:pPr>
            <a:r>
              <a:rPr b="1" lang="tr" sz="1800">
                <a:solidFill>
                  <a:schemeClr val="dk1"/>
                </a:solidFill>
              </a:rPr>
              <a:t>Subtitle</a:t>
            </a:r>
            <a:endParaRPr b="1" sz="1800">
              <a:solidFill>
                <a:schemeClr val="dk1"/>
              </a:solidFill>
            </a:endParaRPr>
          </a:p>
          <a:p>
            <a:pPr indent="0" lvl="0" marL="0" rtl="0" algn="l">
              <a:spcBef>
                <a:spcPts val="0"/>
              </a:spcBef>
              <a:spcAft>
                <a:spcPts val="0"/>
              </a:spcAft>
              <a:buClr>
                <a:schemeClr val="dk1"/>
              </a:buClr>
              <a:buFont typeface="Arial"/>
              <a:buNone/>
            </a:pPr>
            <a:r>
              <a:rPr lang="tr" sz="1800">
                <a:solidFill>
                  <a:schemeClr val="dk1"/>
                </a:solidFill>
              </a:rPr>
              <a:t>Text sample…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endParaRPr sz="1800">
              <a:solidFill>
                <a:schemeClr val="dk1"/>
              </a:solidFill>
            </a:endParaRPr>
          </a:p>
          <a:p>
            <a:pPr indent="0" lvl="0" marL="0" rtl="0" algn="l">
              <a:spcBef>
                <a:spcPts val="0"/>
              </a:spcBef>
              <a:spcAft>
                <a:spcPts val="0"/>
              </a:spcAft>
              <a:buClr>
                <a:schemeClr val="dk1"/>
              </a:buClr>
              <a:buFont typeface="Arial"/>
              <a:buNone/>
            </a:pPr>
            <a:r>
              <a:t/>
            </a:r>
            <a:endParaRPr sz="1800">
              <a:solidFill>
                <a:schemeClr val="dk1"/>
              </a:solidFill>
            </a:endParaRPr>
          </a:p>
          <a:p>
            <a:pPr indent="-342900" lvl="0" marL="457200" rtl="0" algn="l">
              <a:spcBef>
                <a:spcPts val="0"/>
              </a:spcBef>
              <a:spcAft>
                <a:spcPts val="0"/>
              </a:spcAft>
              <a:buClr>
                <a:schemeClr val="dk1"/>
              </a:buClr>
              <a:buSzPts val="1800"/>
              <a:buAutoNum type="arabicPeriod"/>
            </a:pPr>
            <a:r>
              <a:rPr lang="tr" sz="1800">
                <a:solidFill>
                  <a:schemeClr val="dk1"/>
                </a:solidFill>
              </a:rPr>
              <a:t>Lorem ipsum dolor sit amet, consectetur adipiscing elit, </a:t>
            </a:r>
            <a:endParaRPr sz="1800">
              <a:solidFill>
                <a:schemeClr val="dk1"/>
              </a:solidFill>
            </a:endParaRPr>
          </a:p>
          <a:p>
            <a:pPr indent="-342900" lvl="0" marL="457200" rtl="0" algn="l">
              <a:spcBef>
                <a:spcPts val="0"/>
              </a:spcBef>
              <a:spcAft>
                <a:spcPts val="0"/>
              </a:spcAft>
              <a:buClr>
                <a:schemeClr val="dk1"/>
              </a:buClr>
              <a:buSzPts val="1800"/>
              <a:buAutoNum type="arabicPeriod"/>
            </a:pPr>
            <a:r>
              <a:rPr lang="tr" sz="1800">
                <a:solidFill>
                  <a:schemeClr val="dk1"/>
                </a:solidFill>
              </a:rPr>
              <a:t>Sed do eiusmod tempor incididunt ut labore et dolore magna aliqua</a:t>
            </a:r>
            <a:endParaRPr sz="1800">
              <a:solidFill>
                <a:schemeClr val="dk1"/>
              </a:solidFill>
            </a:endParaRPr>
          </a:p>
          <a:p>
            <a:pPr indent="-342900" lvl="0" marL="457200" rtl="0" algn="l">
              <a:spcBef>
                <a:spcPts val="0"/>
              </a:spcBef>
              <a:spcAft>
                <a:spcPts val="0"/>
              </a:spcAft>
              <a:buClr>
                <a:schemeClr val="dk1"/>
              </a:buClr>
              <a:buSzPts val="1800"/>
              <a:buAutoNum type="arabicPeriod"/>
            </a:pPr>
            <a:r>
              <a:rPr lang="tr" sz="1800">
                <a:solidFill>
                  <a:schemeClr val="dk1"/>
                </a:solidFill>
              </a:rPr>
              <a:t>Ut enim ad minim veniam, quis nostrud exercitation ullamco </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tr" sz="1800">
                <a:solidFill>
                  <a:schemeClr val="dk1"/>
                </a:solidFill>
              </a:rPr>
              <a:t>Quisque gravida mattis urna, at mattis velit condimentum vel. Cras at enim eu dui dignissim bibendum. Lorem ipsum dolor sit amet, consectetur adipiscing elit. </a:t>
            </a:r>
            <a:r>
              <a:rPr i="1" lang="tr" sz="1800">
                <a:solidFill>
                  <a:schemeClr val="dk1"/>
                </a:solidFill>
              </a:rPr>
              <a:t>Suspendisse ligula eros, hendrerit quis augue eget, ultricies malesuada ante. </a:t>
            </a:r>
            <a:r>
              <a:rPr lang="tr" sz="1800">
                <a:solidFill>
                  <a:schemeClr val="dk1"/>
                </a:solidFill>
              </a:rPr>
              <a:t>Sed eget dui dui. Sed at magna condimentum, aliquet ante sed, interdum velit.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tr" sz="1800">
                <a:solidFill>
                  <a:schemeClr val="dk1"/>
                </a:solidFill>
              </a:rPr>
              <a:t>Nam id enim leo. Phasellus dictum efficitur nibh, quis molestie turpis consequat vitae. Vestibulum ante ipsum primis in faucibus orci luctus et ultrices posuere cubilia curae; Mauris pellentesque aliquam tellus in posuere. Pellentesque habitant morbi tristique senectus et netus et malesuada fames ac turpis egestas. Aenean iaculis lacus eu erat vulputate iaculis vitae vel magna. Interdum et malesuada fames ac ante ipsum primis in faucibus. Suspendisse sit amet viverra neque. Nunc mollis posuere ipsum, in pharetra neque feugiat vitae. Mauris sit amet arcu orci. Nam sed augue sit amet leo rhoncus maximus quis sed elit. Phasellus gravida dui nisi, a aliquam magna gravida sed. Donec sagittis posuere ex, pharetra efficitur sapien imperdiet aliquam.</a:t>
            </a:r>
            <a:endParaRPr sz="2200">
              <a:solidFill>
                <a:schemeClr val="dk1"/>
              </a:solidFill>
            </a:endParaRPr>
          </a:p>
        </p:txBody>
      </p:sp>
      <p:pic>
        <p:nvPicPr>
          <p:cNvPr id="56" name="Google Shape;56;p13" title="68th_logo.png"/>
          <p:cNvPicPr preferRelativeResize="0"/>
          <p:nvPr/>
        </p:nvPicPr>
        <p:blipFill>
          <a:blip r:embed="rId4">
            <a:alphaModFix/>
          </a:blip>
          <a:stretch>
            <a:fillRect/>
          </a:stretch>
        </p:blipFill>
        <p:spPr>
          <a:xfrm>
            <a:off x="221800" y="8647375"/>
            <a:ext cx="1782145" cy="932493"/>
          </a:xfrm>
          <a:prstGeom prst="rect">
            <a:avLst/>
          </a:prstGeom>
          <a:noFill/>
          <a:ln>
            <a:noFill/>
          </a:ln>
        </p:spPr>
      </p:pic>
      <p:pic>
        <p:nvPicPr>
          <p:cNvPr id="57" name="Google Shape;57;p13" title="EQuiP_Logo_transparent_yazısız.png"/>
          <p:cNvPicPr preferRelativeResize="0"/>
          <p:nvPr/>
        </p:nvPicPr>
        <p:blipFill>
          <a:blip r:embed="rId5">
            <a:alphaModFix/>
          </a:blip>
          <a:stretch>
            <a:fillRect/>
          </a:stretch>
        </p:blipFill>
        <p:spPr>
          <a:xfrm>
            <a:off x="16477029" y="8822536"/>
            <a:ext cx="1699822" cy="757327"/>
          </a:xfrm>
          <a:prstGeom prst="rect">
            <a:avLst/>
          </a:prstGeom>
          <a:noFill/>
          <a:ln>
            <a:noFill/>
          </a:ln>
        </p:spPr>
      </p:pic>
      <p:sp>
        <p:nvSpPr>
          <p:cNvPr id="58" name="Google Shape;58;p13"/>
          <p:cNvSpPr txBox="1"/>
          <p:nvPr>
            <p:ph idx="1" type="subTitle"/>
          </p:nvPr>
        </p:nvSpPr>
        <p:spPr>
          <a:xfrm>
            <a:off x="9230000" y="11450"/>
            <a:ext cx="8928000" cy="52344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None/>
            </a:pPr>
            <a:r>
              <a:rPr lang="tr" sz="1800">
                <a:solidFill>
                  <a:schemeClr val="dk1"/>
                </a:solidFill>
              </a:rPr>
              <a:t>Proin ex nibh, scelerisque ac sapien id, consectetur iaculis dui. Donec ut augue a tortor varius rhoncus in a ligula. Nunc lacus metus, mollis sit amet mi ac, consectetur tempus tortor. Aenean tincidunt vitae nibh id scelerisque. In aliquam auctor semper. In tincidunt mauris ut odio congue porttitor. Maecenas erat quam, bibendum ut libero at, pharetra lobortis magna. Interdum et malesuada fames ac ante ipsum primis in faucibus. In nibh erat, fermentum in arcu in, finibus varius velit. Mauris ultrices venenatis libero, eu volutpat dui pharetra id.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tr" sz="1800">
                <a:solidFill>
                  <a:schemeClr val="dk1"/>
                </a:solidFill>
              </a:rPr>
              <a:t>Etiam commodo tincidunt sapien. Curabitur pharetra fermentum nisi, in ornare justo pretium at.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tr" sz="1800">
                <a:solidFill>
                  <a:schemeClr val="dk1"/>
                </a:solidFill>
              </a:rPr>
              <a:t>Aenean dignissim arcu ac justo egestas suscipit.</a:t>
            </a:r>
            <a:endParaRPr sz="1800">
              <a:solidFill>
                <a:schemeClr val="dk1"/>
              </a:solidFill>
            </a:endParaRPr>
          </a:p>
          <a:p>
            <a:pPr indent="-342900" lvl="0" marL="457200" rtl="0" algn="l">
              <a:spcBef>
                <a:spcPts val="0"/>
              </a:spcBef>
              <a:spcAft>
                <a:spcPts val="0"/>
              </a:spcAft>
              <a:buClr>
                <a:schemeClr val="dk1"/>
              </a:buClr>
              <a:buSzPts val="1800"/>
              <a:buChar char="●"/>
            </a:pPr>
            <a:r>
              <a:rPr lang="tr" sz="1800">
                <a:solidFill>
                  <a:schemeClr val="dk1"/>
                </a:solidFill>
              </a:rPr>
              <a:t>Vestibulum malesuada tortor ac eros rhoncus luctus.</a:t>
            </a:r>
            <a:endParaRPr sz="1800">
              <a:solidFill>
                <a:schemeClr val="dk1"/>
              </a:solidFill>
            </a:endParaRPr>
          </a:p>
          <a:p>
            <a:pPr indent="-342900" lvl="0" marL="457200" rtl="0" algn="l">
              <a:spcBef>
                <a:spcPts val="0"/>
              </a:spcBef>
              <a:spcAft>
                <a:spcPts val="0"/>
              </a:spcAft>
              <a:buClr>
                <a:schemeClr val="dk1"/>
              </a:buClr>
              <a:buSzPts val="1800"/>
              <a:buChar char="●"/>
            </a:pPr>
            <a:r>
              <a:rPr lang="tr" sz="1800">
                <a:solidFill>
                  <a:schemeClr val="dk1"/>
                </a:solidFill>
              </a:rPr>
              <a:t>Donec venenatis eros sed turpis hendrerit, et consequat ipsum vehicula.</a:t>
            </a:r>
            <a:endParaRPr sz="1800">
              <a:solidFill>
                <a:schemeClr val="dk1"/>
              </a:solidFill>
            </a:endParaRPr>
          </a:p>
          <a:p>
            <a:pPr indent="-342900" lvl="0" marL="457200" rtl="0" algn="l">
              <a:spcBef>
                <a:spcPts val="0"/>
              </a:spcBef>
              <a:spcAft>
                <a:spcPts val="0"/>
              </a:spcAft>
              <a:buClr>
                <a:schemeClr val="dk1"/>
              </a:buClr>
              <a:buSzPts val="1800"/>
              <a:buChar char="●"/>
            </a:pPr>
            <a:r>
              <a:rPr lang="tr" sz="1800">
                <a:solidFill>
                  <a:schemeClr val="dk1"/>
                </a:solidFill>
              </a:rPr>
              <a:t>Aenean aliquet dolor vel tortor ornare, iaculis faucibus massa feugiat.</a:t>
            </a:r>
            <a:endParaRPr sz="1800">
              <a:solidFill>
                <a:schemeClr val="dk1"/>
              </a:solidFill>
            </a:endParaRPr>
          </a:p>
          <a:p>
            <a:pPr indent="-342900" lvl="0" marL="457200" rtl="0" algn="l">
              <a:spcBef>
                <a:spcPts val="0"/>
              </a:spcBef>
              <a:spcAft>
                <a:spcPts val="0"/>
              </a:spcAft>
              <a:buClr>
                <a:schemeClr val="dk1"/>
              </a:buClr>
              <a:buSzPts val="1800"/>
              <a:buChar char="●"/>
            </a:pPr>
            <a:r>
              <a:rPr lang="tr" sz="1800">
                <a:solidFill>
                  <a:schemeClr val="dk1"/>
                </a:solidFill>
              </a:rPr>
              <a:t>Vivamus nec felis eu nulla tincidunt cursus vel et velit.</a:t>
            </a:r>
            <a:endParaRPr sz="1800">
              <a:solidFill>
                <a:schemeClr val="dk1"/>
              </a:solidFill>
            </a:endParaRPr>
          </a:p>
          <a:p>
            <a:pPr indent="-342900" lvl="0" marL="457200" rtl="0" algn="l">
              <a:spcBef>
                <a:spcPts val="0"/>
              </a:spcBef>
              <a:spcAft>
                <a:spcPts val="0"/>
              </a:spcAft>
              <a:buClr>
                <a:schemeClr val="dk1"/>
              </a:buClr>
              <a:buSzPts val="1800"/>
              <a:buChar char="●"/>
            </a:pPr>
            <a:r>
              <a:rPr lang="tr" sz="1800">
                <a:solidFill>
                  <a:schemeClr val="dk1"/>
                </a:solidFill>
              </a:rPr>
              <a:t>Vivamus at tellus at sem cursus ultrices.</a:t>
            </a:r>
            <a:endParaRPr sz="1800">
              <a:solidFill>
                <a:schemeClr val="dk1"/>
              </a:solidFill>
            </a:endParaRPr>
          </a:p>
          <a:p>
            <a:pPr indent="0" lvl="0" marL="0" rtl="0" algn="l">
              <a:spcBef>
                <a:spcPts val="0"/>
              </a:spcBef>
              <a:spcAft>
                <a:spcPts val="0"/>
              </a:spcAft>
              <a:buNone/>
            </a:pPr>
            <a:r>
              <a:t/>
            </a:r>
            <a:endParaRPr sz="2200">
              <a:solidFill>
                <a:schemeClr val="dk1"/>
              </a:solidFill>
            </a:endParaRPr>
          </a:p>
        </p:txBody>
      </p:sp>
      <p:pic>
        <p:nvPicPr>
          <p:cNvPr descr="Diagram color icon. Growth graph blue icons in trendy flat style. Chart with arrows gradient style design, graphic for web and mobile app. (Sağlayıcı: Getty Images)" id="59" name="Google Shape;59;p13"/>
          <p:cNvPicPr preferRelativeResize="0"/>
          <p:nvPr/>
        </p:nvPicPr>
        <p:blipFill>
          <a:blip r:embed="rId6">
            <a:alphaModFix/>
          </a:blip>
          <a:stretch>
            <a:fillRect/>
          </a:stretch>
        </p:blipFill>
        <p:spPr>
          <a:xfrm>
            <a:off x="9545224" y="5245825"/>
            <a:ext cx="4029624" cy="4029624"/>
          </a:xfrm>
          <a:prstGeom prst="rect">
            <a:avLst/>
          </a:prstGeom>
          <a:noFill/>
          <a:ln>
            <a:noFill/>
          </a:ln>
        </p:spPr>
      </p:pic>
      <p:pic>
        <p:nvPicPr>
          <p:cNvPr descr="Close up stethoscope and doctor talking the patient at clinic while using the tablet explaining the patient condition and the treatment result. (Sağlayıcı: Getty Images)" id="60" name="Google Shape;60;p13"/>
          <p:cNvPicPr preferRelativeResize="0"/>
          <p:nvPr/>
        </p:nvPicPr>
        <p:blipFill rotWithShape="1">
          <a:blip r:embed="rId7">
            <a:alphaModFix/>
          </a:blip>
          <a:srcRect b="8197" l="0" r="0" t="33214"/>
          <a:stretch/>
        </p:blipFill>
        <p:spPr>
          <a:xfrm>
            <a:off x="5037400" y="8131575"/>
            <a:ext cx="3708877" cy="1448299"/>
          </a:xfrm>
          <a:prstGeom prst="rect">
            <a:avLst/>
          </a:prstGeom>
          <a:noFill/>
          <a:ln>
            <a:noFill/>
          </a:ln>
        </p:spPr>
      </p:pic>
      <p:sp>
        <p:nvSpPr>
          <p:cNvPr id="61" name="Google Shape;61;p13"/>
          <p:cNvSpPr txBox="1"/>
          <p:nvPr/>
        </p:nvSpPr>
        <p:spPr>
          <a:xfrm>
            <a:off x="13703425" y="5341700"/>
            <a:ext cx="4318200" cy="312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tr" sz="1800">
                <a:solidFill>
                  <a:schemeClr val="dk1"/>
                </a:solidFill>
              </a:rPr>
              <a:t>Lorem Ipsum</a:t>
            </a:r>
            <a:endParaRPr b="1" sz="1800">
              <a:solidFill>
                <a:schemeClr val="dk1"/>
              </a:solidFill>
            </a:endParaRPr>
          </a:p>
          <a:p>
            <a:pPr indent="0" lvl="0" marL="0" rtl="0" algn="l">
              <a:spcBef>
                <a:spcPts val="0"/>
              </a:spcBef>
              <a:spcAft>
                <a:spcPts val="0"/>
              </a:spcAft>
              <a:buNone/>
            </a:pPr>
            <a:r>
              <a:rPr lang="tr" sz="1800">
                <a:solidFill>
                  <a:schemeClr val="dk1"/>
                </a:solidFill>
              </a:rPr>
              <a:t>Duis imperdiet elit in est euismod malesuada. Donec iaculis nulla mauris, vel feugiat elit consequat nec. Curabitur lacus quam, eleifend a ipsum mollis, varius ullamcorper quam. Vivamus nec molestie magna, dignissim finibus mi. Proin vel faucibus arcu. In vitae fermentum nisl. </a:t>
            </a:r>
            <a:endParaRPr sz="18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